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1"/>
  </p:handoutMasterIdLst>
  <p:sldIdLst>
    <p:sldId id="256" r:id="rId3"/>
    <p:sldId id="257" r:id="rId5"/>
    <p:sldId id="267" r:id="rId6"/>
    <p:sldId id="258" r:id="rId7"/>
    <p:sldId id="274" r:id="rId8"/>
    <p:sldId id="263" r:id="rId9"/>
    <p:sldId id="281" r:id="rId10"/>
    <p:sldId id="275" r:id="rId11"/>
    <p:sldId id="262" r:id="rId12"/>
    <p:sldId id="282" r:id="rId13"/>
    <p:sldId id="283" r:id="rId14"/>
    <p:sldId id="293" r:id="rId15"/>
    <p:sldId id="294" r:id="rId16"/>
    <p:sldId id="295" r:id="rId17"/>
    <p:sldId id="296" r:id="rId18"/>
    <p:sldId id="297" r:id="rId19"/>
    <p:sldId id="276" r:id="rId20"/>
    <p:sldId id="260" r:id="rId21"/>
    <p:sldId id="298" r:id="rId22"/>
    <p:sldId id="299" r:id="rId23"/>
    <p:sldId id="307" r:id="rId24"/>
    <p:sldId id="308" r:id="rId25"/>
    <p:sldId id="277" r:id="rId26"/>
    <p:sldId id="279" r:id="rId27"/>
    <p:sldId id="278" r:id="rId28"/>
    <p:sldId id="280" r:id="rId29"/>
    <p:sldId id="261" r:id="rId30"/>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6" userDrawn="1">
          <p15:clr>
            <a:srgbClr val="A4A3A4"/>
          </p15:clr>
        </p15:guide>
        <p15:guide id="2" pos="38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6959"/>
    <a:srgbClr val="FFFFFF"/>
    <a:srgbClr val="341D0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78" d="100"/>
          <a:sy n="78" d="100"/>
        </p:scale>
        <p:origin x="654" y="54"/>
      </p:cViewPr>
      <p:guideLst>
        <p:guide orient="horz" pos="2156"/>
        <p:guide pos="3812"/>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gs" Target="tags/tag60.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no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png"/><Relationship Id="rId3"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7" name="KSO_TEMPLATE" hidden="1"/>
          <p:cNvSpPr/>
          <p:nvPr userDrawn="1">
            <p:custDataLst>
              <p:tags r:id="rId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descr="5c42a7f6c95c7616"/>
          <p:cNvPicPr>
            <a:picLocks noChangeAspect="1"/>
          </p:cNvPicPr>
          <p:nvPr userDrawn="1"/>
        </p:nvPicPr>
        <p:blipFill>
          <a:blip r:embed="rId4"/>
          <a:srcRect l="5241" r="10178"/>
          <a:stretch>
            <a:fillRect/>
          </a:stretch>
        </p:blipFill>
        <p:spPr>
          <a:xfrm rot="16200000">
            <a:off x="2663190" y="-2680335"/>
            <a:ext cx="6878320" cy="1219898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1.xml"/><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46.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0.xml"/><Relationship Id="rId2" Type="http://schemas.openxmlformats.org/officeDocument/2006/relationships/image" Target="../media/image15.png"/><Relationship Id="rId1" Type="http://schemas.openxmlformats.org/officeDocument/2006/relationships/tags" Target="../tags/tag49.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3" Type="http://schemas.openxmlformats.org/officeDocument/2006/relationships/slideLayout" Target="../slideLayouts/slideLayout2.xml"/><Relationship Id="rId32" Type="http://schemas.openxmlformats.org/officeDocument/2006/relationships/tags" Target="../tags/tag33.xml"/><Relationship Id="rId31" Type="http://schemas.openxmlformats.org/officeDocument/2006/relationships/tags" Target="../tags/tag32.xml"/><Relationship Id="rId30" Type="http://schemas.openxmlformats.org/officeDocument/2006/relationships/tags" Target="../tags/tag31.xml"/><Relationship Id="rId3" Type="http://schemas.openxmlformats.org/officeDocument/2006/relationships/tags" Target="../tags/tag4.xml"/><Relationship Id="rId29" Type="http://schemas.openxmlformats.org/officeDocument/2006/relationships/tags" Target="../tags/tag30.xml"/><Relationship Id="rId28" Type="http://schemas.openxmlformats.org/officeDocument/2006/relationships/tags" Target="../tags/tag29.xml"/><Relationship Id="rId27" Type="http://schemas.openxmlformats.org/officeDocument/2006/relationships/tags" Target="../tags/tag28.xml"/><Relationship Id="rId26" Type="http://schemas.openxmlformats.org/officeDocument/2006/relationships/tags" Target="../tags/tag27.xml"/><Relationship Id="rId25" Type="http://schemas.openxmlformats.org/officeDocument/2006/relationships/tags" Target="../tags/tag26.xml"/><Relationship Id="rId24" Type="http://schemas.openxmlformats.org/officeDocument/2006/relationships/tags" Target="../tags/tag25.xml"/><Relationship Id="rId23" Type="http://schemas.openxmlformats.org/officeDocument/2006/relationships/tags" Target="../tags/tag24.xml"/><Relationship Id="rId22" Type="http://schemas.openxmlformats.org/officeDocument/2006/relationships/tags" Target="../tags/tag23.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xml"/><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8.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59.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 name="图片 9" descr="5c42a7f6c95c7616"/>
          <p:cNvPicPr>
            <a:picLocks noChangeAspect="1"/>
          </p:cNvPicPr>
          <p:nvPr/>
        </p:nvPicPr>
        <p:blipFill>
          <a:blip r:embed="rId1"/>
          <a:srcRect l="5241" r="10178"/>
          <a:stretch>
            <a:fillRect/>
          </a:stretch>
        </p:blipFill>
        <p:spPr>
          <a:xfrm rot="16200000">
            <a:off x="2663190" y="-2680335"/>
            <a:ext cx="6878320" cy="12198985"/>
          </a:xfrm>
          <a:prstGeom prst="rect">
            <a:avLst/>
          </a:prstGeom>
        </p:spPr>
      </p:pic>
      <p:pic>
        <p:nvPicPr>
          <p:cNvPr id="11" name="图片 11" descr="矢量智能对象-拷贝-5"/>
          <p:cNvPicPr>
            <a:picLocks noChangeAspect="1"/>
          </p:cNvPicPr>
          <p:nvPr/>
        </p:nvPicPr>
        <p:blipFill>
          <a:blip r:embed="rId2"/>
          <a:stretch>
            <a:fillRect/>
          </a:stretch>
        </p:blipFill>
        <p:spPr>
          <a:xfrm>
            <a:off x="6275070" y="545465"/>
            <a:ext cx="3048635" cy="4142105"/>
          </a:xfrm>
          <a:prstGeom prst="rect">
            <a:avLst/>
          </a:prstGeom>
        </p:spPr>
      </p:pic>
      <p:sp>
        <p:nvSpPr>
          <p:cNvPr id="15" name="文本框 14"/>
          <p:cNvSpPr txBox="1"/>
          <p:nvPr/>
        </p:nvSpPr>
        <p:spPr>
          <a:xfrm>
            <a:off x="2350135" y="5369560"/>
            <a:ext cx="2759710" cy="521970"/>
          </a:xfrm>
          <a:prstGeom prst="rect">
            <a:avLst/>
          </a:prstGeom>
          <a:noFill/>
        </p:spPr>
        <p:txBody>
          <a:bodyPr wrap="square" rtlCol="0">
            <a:spAutoFit/>
          </a:bodyPr>
          <a:p>
            <a:pPr algn="l"/>
            <a:r>
              <a:rPr kumimoji="1" lang="zh-CN" altLang="en-US" sz="2800" dirty="0">
                <a:solidFill>
                  <a:schemeClr val="tx1"/>
                </a:solidFill>
                <a:latin typeface="华文新魏" panose="02010800040101010101" charset="-122"/>
                <a:ea typeface="华文新魏" panose="02010800040101010101" charset="-122"/>
                <a:cs typeface="Yuanti SC" charset="-122"/>
              </a:rPr>
              <a:t>汇报人：张珈玮</a:t>
            </a:r>
            <a:endParaRPr kumimoji="1" lang="zh-CN" altLang="en-US" sz="2800" dirty="0">
              <a:solidFill>
                <a:schemeClr val="tx1"/>
              </a:solidFill>
              <a:latin typeface="华文新魏" panose="02010800040101010101" charset="-122"/>
              <a:ea typeface="华文新魏" panose="02010800040101010101" charset="-122"/>
              <a:cs typeface="Yuanti SC" charset="-122"/>
            </a:endParaRPr>
          </a:p>
        </p:txBody>
      </p:sp>
      <p:sp>
        <p:nvSpPr>
          <p:cNvPr id="2" name="文本框 72"/>
          <p:cNvSpPr txBox="1"/>
          <p:nvPr/>
        </p:nvSpPr>
        <p:spPr>
          <a:xfrm>
            <a:off x="1364615" y="1175385"/>
            <a:ext cx="9487535" cy="385381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l"/>
            <a:r>
              <a:rPr sz="6000" kern="100">
                <a:solidFill>
                  <a:schemeClr val="tx1"/>
                </a:solidFill>
                <a:latin typeface="Times New Roman" panose="02020603050405020304" charset="0"/>
                <a:ea typeface="华文行楷" panose="02010800040101010101" charset="-122"/>
                <a:cs typeface="Times New Roman" panose="02020603050405020304" charset="0"/>
                <a:sym typeface="Times New Roman" panose="02020603050405020304"/>
              </a:rPr>
              <a:t>Deep learning in environmental remote sensing: Achievements and</a:t>
            </a:r>
            <a:endParaRPr sz="6000" kern="100">
              <a:solidFill>
                <a:schemeClr val="tx1"/>
              </a:solidFill>
              <a:latin typeface="Times New Roman" panose="02020603050405020304" charset="0"/>
              <a:ea typeface="华文行楷" panose="02010800040101010101" charset="-122"/>
              <a:cs typeface="Times New Roman" panose="02020603050405020304" charset="0"/>
              <a:sym typeface="Times New Roman" panose="02020603050405020304"/>
            </a:endParaRPr>
          </a:p>
          <a:p>
            <a:pPr algn="l"/>
            <a:r>
              <a:rPr sz="6000" kern="100">
                <a:solidFill>
                  <a:schemeClr val="tx1"/>
                </a:solidFill>
                <a:latin typeface="Times New Roman" panose="02020603050405020304" charset="0"/>
                <a:ea typeface="华文行楷" panose="02010800040101010101" charset="-122"/>
                <a:cs typeface="Times New Roman" panose="02020603050405020304" charset="0"/>
                <a:sym typeface="Times New Roman" panose="02020603050405020304"/>
              </a:rPr>
              <a:t>challenges</a:t>
            </a:r>
            <a:endParaRPr sz="6000" kern="100">
              <a:solidFill>
                <a:schemeClr val="tx1"/>
              </a:solidFill>
              <a:latin typeface="Times New Roman" panose="02020603050405020304" charset="0"/>
              <a:ea typeface="华文行楷" panose="02010800040101010101" charset="-122"/>
              <a:cs typeface="Times New Roman" panose="02020603050405020304" charset="0"/>
              <a:sym typeface="Times New Roman" panose="02020603050405020304"/>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43205" y="553085"/>
            <a:ext cx="4588510" cy="4907915"/>
          </a:xfrm>
          <a:prstGeom prst="rect">
            <a:avLst/>
          </a:prstGeom>
          <a:noFill/>
        </p:spPr>
        <p:txBody>
          <a:bodyPr wrap="square" rtlCol="0" anchor="t">
            <a:noAutofit/>
          </a:bodyPr>
          <a:p>
            <a:pPr>
              <a:lnSpc>
                <a:spcPct val="150000"/>
              </a:lnSpc>
            </a:pPr>
            <a:r>
              <a:rPr lang="en-US" altLang="zh-CN" sz="2800">
                <a:solidFill>
                  <a:schemeClr val="tx1"/>
                </a:solidFill>
                <a:latin typeface="Times New Roman" panose="02020603050405020304" charset="0"/>
                <a:ea typeface="华文新魏" panose="02010800040101010101" charset="-122"/>
                <a:cs typeface="Times New Roman" panose="02020603050405020304" charset="0"/>
                <a:sym typeface="+mn-ea"/>
              </a:rPr>
              <a:t>BPNN--</a:t>
            </a:r>
            <a:r>
              <a:rPr lang="en-US" altLang="zh-CN" sz="2800">
                <a:latin typeface="华文新魏" panose="02010800040101010101" charset="-122"/>
                <a:ea typeface="华文新魏" panose="02010800040101010101" charset="-122"/>
                <a:sym typeface="+mn-ea"/>
              </a:rPr>
              <a:t>反向传播神经网络</a:t>
            </a:r>
            <a:endParaRPr lang="en-US" altLang="zh-CN" sz="2800">
              <a:solidFill>
                <a:schemeClr val="tx1"/>
              </a:solidFill>
              <a:latin typeface="华文新魏" panose="02010800040101010101" charset="-122"/>
              <a:ea typeface="华文新魏" panose="02010800040101010101" charset="-122"/>
              <a:cs typeface="Times New Roman" panose="02020603050405020304" charset="0"/>
              <a:sym typeface="+mn-ea"/>
            </a:endParaRPr>
          </a:p>
          <a:p>
            <a:pPr>
              <a:lnSpc>
                <a:spcPct val="150000"/>
              </a:lnSpc>
            </a:pPr>
            <a:r>
              <a:rPr lang="zh-CN">
                <a:solidFill>
                  <a:schemeClr val="tx1"/>
                </a:solidFill>
                <a:latin typeface="微软雅黑" panose="020B0503020204020204" charset="-122"/>
                <a:ea typeface="微软雅黑" panose="020B0503020204020204" charset="-122"/>
                <a:sym typeface="+mn-ea"/>
              </a:rPr>
              <a:t>BPNN是一种基本的神经网络。右图中，在一个输入层和一个输出层之间至少存在一个隐藏层。在每一层中都可以找到几个节点或神经元。BPNN算法主要包括正向信息传播和</a:t>
            </a:r>
            <a:r>
              <a:rPr lang="zh-CN">
                <a:solidFill>
                  <a:schemeClr val="tx1"/>
                </a:solidFill>
                <a:latin typeface="微软雅黑" panose="020B0503020204020204" charset="-122"/>
                <a:ea typeface="微软雅黑" panose="020B0503020204020204" charset="-122"/>
                <a:sym typeface="+mn-ea"/>
              </a:rPr>
              <a:t>误差反向传播，输入层的神经元依次通过每个隐藏层，最终到达输出层。如果在输出层中没有得到预期结果，则将误差反向传播，迭代更新每个隐藏层的神经元权重，最终使其最小化。</a:t>
            </a:r>
            <a:endParaRPr lang="zh-CN">
              <a:solidFill>
                <a:schemeClr val="tx1"/>
              </a:solidFill>
              <a:latin typeface="微软雅黑" panose="020B0503020204020204" charset="-122"/>
              <a:ea typeface="微软雅黑" panose="020B0503020204020204" charset="-122"/>
              <a:sym typeface="+mn-ea"/>
            </a:endParaRPr>
          </a:p>
          <a:p>
            <a:pPr>
              <a:lnSpc>
                <a:spcPct val="150000"/>
              </a:lnSpc>
            </a:pPr>
            <a:r>
              <a:rPr lang="zh-CN">
                <a:solidFill>
                  <a:schemeClr val="tx1"/>
                </a:solidFill>
                <a:latin typeface="微软雅黑" panose="020B0503020204020204" charset="-122"/>
                <a:ea typeface="微软雅黑" panose="020B0503020204020204" charset="-122"/>
                <a:sym typeface="+mn-ea"/>
              </a:rPr>
              <a:t>数学关系可以表示如</a:t>
            </a:r>
            <a:r>
              <a:rPr lang="zh-CN">
                <a:solidFill>
                  <a:schemeClr val="tx1"/>
                </a:solidFill>
                <a:latin typeface="微软雅黑" panose="020B0503020204020204" charset="-122"/>
                <a:ea typeface="微软雅黑" panose="020B0503020204020204" charset="-122"/>
                <a:sym typeface="+mn-ea"/>
              </a:rPr>
              <a:t>右图：</a:t>
            </a:r>
            <a:endParaRPr lang="zh-CN">
              <a:solidFill>
                <a:schemeClr val="tx1"/>
              </a:solidFill>
              <a:latin typeface="微软雅黑" panose="020B0503020204020204" charset="-122"/>
              <a:ea typeface="微软雅黑" panose="020B0503020204020204" charset="-122"/>
              <a:sym typeface="+mn-ea"/>
            </a:endParaRPr>
          </a:p>
          <a:p>
            <a:pPr>
              <a:lnSpc>
                <a:spcPct val="150000"/>
              </a:lnSpc>
            </a:pPr>
            <a:endParaRPr lang="zh-CN">
              <a:solidFill>
                <a:schemeClr val="tx1"/>
              </a:solidFill>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1"/>
          <a:srcRect l="13571" t="6463" r="11875" b="12011"/>
          <a:stretch>
            <a:fillRect/>
          </a:stretch>
        </p:blipFill>
        <p:spPr>
          <a:xfrm>
            <a:off x="5193030" y="80010"/>
            <a:ext cx="6769735" cy="3665855"/>
          </a:xfrm>
          <a:prstGeom prst="rect">
            <a:avLst/>
          </a:prstGeom>
        </p:spPr>
      </p:pic>
      <p:pic>
        <p:nvPicPr>
          <p:cNvPr id="5" name="图片 4"/>
          <p:cNvPicPr>
            <a:picLocks noChangeAspect="1"/>
          </p:cNvPicPr>
          <p:nvPr/>
        </p:nvPicPr>
        <p:blipFill>
          <a:blip r:embed="rId2"/>
          <a:stretch>
            <a:fillRect/>
          </a:stretch>
        </p:blipFill>
        <p:spPr>
          <a:xfrm>
            <a:off x="5897880" y="3879215"/>
            <a:ext cx="5359400" cy="2844800"/>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43205" y="553085"/>
            <a:ext cx="5170805" cy="6080760"/>
          </a:xfrm>
          <a:prstGeom prst="rect">
            <a:avLst/>
          </a:prstGeom>
          <a:noFill/>
        </p:spPr>
        <p:txBody>
          <a:bodyPr wrap="square" rtlCol="0" anchor="t">
            <a:noAutofit/>
          </a:bodyPr>
          <a:p>
            <a:pPr>
              <a:lnSpc>
                <a:spcPct val="150000"/>
              </a:lnSpc>
            </a:pPr>
            <a:r>
              <a:rPr lang="en-US" altLang="zh-CN" sz="2800">
                <a:solidFill>
                  <a:schemeClr val="tx1"/>
                </a:solidFill>
                <a:latin typeface="Times New Roman" panose="02020603050405020304" charset="0"/>
                <a:ea typeface="华文新魏" panose="02010800040101010101" charset="-122"/>
                <a:cs typeface="Times New Roman" panose="02020603050405020304" charset="0"/>
                <a:sym typeface="+mn-ea"/>
              </a:rPr>
              <a:t>GRNN--</a:t>
            </a:r>
            <a:r>
              <a:rPr lang="en-US" altLang="zh-CN" sz="2800">
                <a:latin typeface="华文新魏" panose="02010800040101010101" charset="-122"/>
                <a:ea typeface="华文新魏" panose="02010800040101010101" charset="-122"/>
                <a:sym typeface="+mn-ea"/>
              </a:rPr>
              <a:t>广义回归神经网络</a:t>
            </a:r>
            <a:endParaRPr lang="en-US" altLang="zh-CN" sz="2800">
              <a:latin typeface="华文新魏" panose="02010800040101010101" charset="-122"/>
              <a:ea typeface="华文新魏" panose="02010800040101010101" charset="-122"/>
              <a:sym typeface="+mn-ea"/>
            </a:endParaRPr>
          </a:p>
          <a:p>
            <a:pPr>
              <a:lnSpc>
                <a:spcPct val="150000"/>
              </a:lnSpc>
            </a:pPr>
            <a:r>
              <a:rPr lang="zh-CN">
                <a:solidFill>
                  <a:schemeClr val="tx1"/>
                </a:solidFill>
                <a:latin typeface="微软雅黑" panose="020B0503020204020204" charset="-122"/>
                <a:ea typeface="微软雅黑" panose="020B0503020204020204" charset="-122"/>
                <a:sym typeface="+mn-ea"/>
              </a:rPr>
              <a:t>GRNN是一种特殊类型的径向基神经网络，它通常包括四层:输入层、模式层、求和层和输出层，每一层包含几个神经元。样本维数是输入层中神经元的数量。在模式层计算高斯函数，神经元数为训练样本数。求和层神经元分为两部分。第一个神经元输出模式层的算术和，其余k个节点输出模式层的加权和。标签的维度k是输出层中神经元的数量。输出层中的每个神经元等于求和层对应的神经元除以求和层中的第一个神经元。具体来说，GRNN是一个完全的前向传播网络，没有BP的</a:t>
            </a:r>
            <a:r>
              <a:rPr lang="zh-CN">
                <a:solidFill>
                  <a:schemeClr val="tx1"/>
                </a:solidFill>
                <a:latin typeface="微软雅黑" panose="020B0503020204020204" charset="-122"/>
                <a:ea typeface="微软雅黑" panose="020B0503020204020204" charset="-122"/>
                <a:sym typeface="+mn-ea"/>
              </a:rPr>
              <a:t>误差反向传播。</a:t>
            </a:r>
            <a:endParaRPr lang="zh-CN">
              <a:solidFill>
                <a:schemeClr val="tx1"/>
              </a:solidFill>
              <a:latin typeface="微软雅黑" panose="020B0503020204020204" charset="-122"/>
              <a:ea typeface="微软雅黑" panose="020B0503020204020204" charset="-122"/>
              <a:sym typeface="+mn-ea"/>
            </a:endParaRPr>
          </a:p>
          <a:p>
            <a:pPr>
              <a:lnSpc>
                <a:spcPct val="150000"/>
              </a:lnSpc>
            </a:pPr>
            <a:endParaRPr lang="zh-CN">
              <a:solidFill>
                <a:schemeClr val="tx1"/>
              </a:solidFill>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1"/>
          <a:srcRect l="8109" t="10359" r="6377" b="9910"/>
          <a:stretch>
            <a:fillRect/>
          </a:stretch>
        </p:blipFill>
        <p:spPr>
          <a:xfrm>
            <a:off x="5436870" y="684530"/>
            <a:ext cx="6557645" cy="3014980"/>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27635" y="431165"/>
            <a:ext cx="5170805" cy="6080760"/>
          </a:xfrm>
          <a:prstGeom prst="rect">
            <a:avLst/>
          </a:prstGeom>
          <a:noFill/>
        </p:spPr>
        <p:txBody>
          <a:bodyPr wrap="square" rtlCol="0" anchor="t">
            <a:noAutofit/>
          </a:bodyPr>
          <a:p>
            <a:pPr>
              <a:lnSpc>
                <a:spcPct val="150000"/>
              </a:lnSpc>
            </a:pPr>
            <a:r>
              <a:rPr lang="en-US" altLang="zh-CN" sz="2800">
                <a:solidFill>
                  <a:schemeClr val="tx1"/>
                </a:solidFill>
                <a:latin typeface="Times New Roman" panose="02020603050405020304" charset="0"/>
                <a:ea typeface="华文新魏" panose="02010800040101010101" charset="-122"/>
                <a:cs typeface="Times New Roman" panose="02020603050405020304" charset="0"/>
                <a:sym typeface="+mn-ea"/>
              </a:rPr>
              <a:t>AE--</a:t>
            </a:r>
            <a:r>
              <a:rPr lang="zh-CN" altLang="en-US" sz="2800">
                <a:latin typeface="华文新魏" panose="02010800040101010101" charset="-122"/>
                <a:ea typeface="华文新魏" panose="02010800040101010101" charset="-122"/>
                <a:sym typeface="+mn-ea"/>
              </a:rPr>
              <a:t>自编码器</a:t>
            </a:r>
            <a:endParaRPr lang="en-US" altLang="zh-CN" sz="2800">
              <a:latin typeface="华文新魏" panose="02010800040101010101" charset="-122"/>
              <a:ea typeface="华文新魏" panose="02010800040101010101" charset="-122"/>
              <a:sym typeface="+mn-ea"/>
            </a:endParaRPr>
          </a:p>
          <a:p>
            <a:pPr>
              <a:lnSpc>
                <a:spcPct val="150000"/>
              </a:lnSpc>
            </a:pPr>
            <a:r>
              <a:rPr lang="zh-CN">
                <a:solidFill>
                  <a:schemeClr val="tx1"/>
                </a:solidFill>
                <a:latin typeface="微软雅黑" panose="020B0503020204020204" charset="-122"/>
                <a:ea typeface="微软雅黑" panose="020B0503020204020204" charset="-122"/>
                <a:sym typeface="+mn-ea"/>
              </a:rPr>
              <a:t>AE是深度学习的重要组成部分，能够以无监督的方式学习数据编码。</a:t>
            </a:r>
            <a:r>
              <a:rPr lang="zh-CN">
                <a:latin typeface="微软雅黑" panose="020B0503020204020204" charset="-122"/>
                <a:ea typeface="微软雅黑" panose="020B0503020204020204" charset="-122"/>
                <a:sym typeface="+mn-ea"/>
              </a:rPr>
              <a:t>声发射</a:t>
            </a:r>
            <a:r>
              <a:rPr lang="zh-CN">
                <a:solidFill>
                  <a:schemeClr val="tx1"/>
                </a:solidFill>
                <a:latin typeface="微软雅黑" panose="020B0503020204020204" charset="-122"/>
                <a:ea typeface="微软雅黑" panose="020B0503020204020204" charset="-122"/>
                <a:sym typeface="+mn-ea"/>
              </a:rPr>
              <a:t>可以分为编码器和解码器两部分，每一部分都可以看作是介于输入层和输出层之间的几个隐藏层。编码器将输入的高维样本数据降维以输出低维编码数据。然后将低维编码数据作为解码器输入。通过解码器的升维运算，得到与编码器输入的高维数据具有相同维数的输出结果。采用BP算法更新隐层权值，使声发射输出尽可能接近输入。这一条件也被用作评价声发射性能的标准。声发射适合于遥感区域高维数据的压缩解纠缠任务。</a:t>
            </a:r>
            <a:endParaRPr lang="zh-CN">
              <a:solidFill>
                <a:schemeClr val="tx1"/>
              </a:solidFill>
              <a:latin typeface="微软雅黑" panose="020B0503020204020204" charset="-122"/>
              <a:ea typeface="微软雅黑" panose="020B0503020204020204" charset="-122"/>
              <a:sym typeface="+mn-ea"/>
            </a:endParaRPr>
          </a:p>
          <a:p>
            <a:pPr>
              <a:lnSpc>
                <a:spcPct val="150000"/>
              </a:lnSpc>
            </a:pPr>
            <a:endParaRPr lang="zh-CN">
              <a:solidFill>
                <a:schemeClr val="tx1"/>
              </a:solidFill>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1"/>
          <a:stretch>
            <a:fillRect/>
          </a:stretch>
        </p:blipFill>
        <p:spPr>
          <a:xfrm>
            <a:off x="5179695" y="1056640"/>
            <a:ext cx="7012305" cy="3084195"/>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27635" y="3148965"/>
            <a:ext cx="11494135" cy="3173095"/>
          </a:xfrm>
          <a:prstGeom prst="rect">
            <a:avLst/>
          </a:prstGeom>
          <a:noFill/>
        </p:spPr>
        <p:txBody>
          <a:bodyPr wrap="square" rtlCol="0" anchor="t">
            <a:noAutofit/>
          </a:bodyPr>
          <a:p>
            <a:pPr>
              <a:lnSpc>
                <a:spcPct val="150000"/>
              </a:lnSpc>
            </a:pPr>
            <a:r>
              <a:rPr lang="en-US" altLang="zh-CN" sz="2800">
                <a:solidFill>
                  <a:schemeClr val="tx1"/>
                </a:solidFill>
                <a:latin typeface="Times New Roman" panose="02020603050405020304" charset="0"/>
                <a:ea typeface="华文新魏" panose="02010800040101010101" charset="-122"/>
                <a:cs typeface="Times New Roman" panose="02020603050405020304" charset="0"/>
                <a:sym typeface="+mn-ea"/>
              </a:rPr>
              <a:t>DBN--</a:t>
            </a:r>
            <a:r>
              <a:rPr lang="zh-CN" altLang="en-US" sz="2800">
                <a:latin typeface="华文新魏" panose="02010800040101010101" charset="-122"/>
                <a:ea typeface="华文新魏" panose="02010800040101010101" charset="-122"/>
                <a:sym typeface="+mn-ea"/>
              </a:rPr>
              <a:t>深度信念网络</a:t>
            </a:r>
            <a:endParaRPr lang="en-US" altLang="zh-CN" sz="2800">
              <a:latin typeface="华文新魏" panose="02010800040101010101" charset="-122"/>
              <a:ea typeface="华文新魏" panose="02010800040101010101" charset="-122"/>
              <a:sym typeface="+mn-ea"/>
            </a:endParaRPr>
          </a:p>
          <a:p>
            <a:pPr>
              <a:lnSpc>
                <a:spcPct val="150000"/>
              </a:lnSpc>
            </a:pPr>
            <a:r>
              <a:rPr lang="zh-CN">
                <a:solidFill>
                  <a:schemeClr val="tx1"/>
                </a:solidFill>
                <a:latin typeface="微软雅黑" panose="020B0503020204020204" charset="-122"/>
                <a:ea typeface="微软雅黑" panose="020B0503020204020204" charset="-122"/>
                <a:sym typeface="+mn-ea"/>
              </a:rPr>
              <a:t>DBN是一种生成式图形模型，也是DL的另一个重要组成部分。经典DBN包含多个受限玻尔兹曼机(restricted Boltzmann machine, RBM)，并以BP层结束。每个RBM包括一个可见层，然后是一个隐藏层。每一层包含一定数量的神经元。rbm之间存在联系，但层内的单元之间没有联系。从第一层开始，RBM的上层隐藏层作为下一个RBM可见层输入。在训练过程中，对DBN进行逐层训练，每层的权值逐层固定，得到近似权值。最后，利用BP算法对各层权重进行微调，得到最终的DBN模型。DBN克服了加权参数随机初始化导致的局部最优和训练时间长等缺点。它只需要局部搜索参数空间;因此，收敛时间大大缩短。证明了DBN模型的准确性和高效性。</a:t>
            </a:r>
            <a:endParaRPr lang="zh-CN">
              <a:solidFill>
                <a:schemeClr val="tx1"/>
              </a:solidFill>
              <a:latin typeface="微软雅黑" panose="020B0503020204020204" charset="-122"/>
              <a:ea typeface="微软雅黑" panose="020B0503020204020204" charset="-122"/>
              <a:sym typeface="+mn-ea"/>
            </a:endParaRPr>
          </a:p>
          <a:p>
            <a:pPr>
              <a:lnSpc>
                <a:spcPct val="150000"/>
              </a:lnSpc>
            </a:pPr>
            <a:endParaRPr lang="zh-CN">
              <a:solidFill>
                <a:schemeClr val="tx1"/>
              </a:solidFill>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1"/>
          <a:stretch>
            <a:fillRect/>
          </a:stretch>
        </p:blipFill>
        <p:spPr>
          <a:xfrm>
            <a:off x="3528060" y="48260"/>
            <a:ext cx="8426450" cy="3644900"/>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屏幕截图 2024-03-15 215257"/>
          <p:cNvPicPr>
            <a:picLocks noChangeAspect="1"/>
          </p:cNvPicPr>
          <p:nvPr/>
        </p:nvPicPr>
        <p:blipFill>
          <a:blip r:embed="rId1"/>
          <a:stretch>
            <a:fillRect/>
          </a:stretch>
        </p:blipFill>
        <p:spPr>
          <a:xfrm>
            <a:off x="8103870" y="-635"/>
            <a:ext cx="1623060" cy="6858635"/>
          </a:xfrm>
          <a:prstGeom prst="rect">
            <a:avLst/>
          </a:prstGeom>
        </p:spPr>
      </p:pic>
      <p:sp>
        <p:nvSpPr>
          <p:cNvPr id="3" name="文本框 2"/>
          <p:cNvSpPr txBox="1"/>
          <p:nvPr/>
        </p:nvSpPr>
        <p:spPr>
          <a:xfrm>
            <a:off x="127635" y="125730"/>
            <a:ext cx="7359650" cy="6595110"/>
          </a:xfrm>
          <a:prstGeom prst="rect">
            <a:avLst/>
          </a:prstGeom>
          <a:noFill/>
        </p:spPr>
        <p:txBody>
          <a:bodyPr wrap="square" rtlCol="0" anchor="t">
            <a:noAutofit/>
          </a:bodyPr>
          <a:p>
            <a:pPr>
              <a:lnSpc>
                <a:spcPct val="150000"/>
              </a:lnSpc>
            </a:pPr>
            <a:r>
              <a:rPr lang="en-US" altLang="zh-CN" sz="2800">
                <a:solidFill>
                  <a:schemeClr val="tx1"/>
                </a:solidFill>
                <a:latin typeface="Times New Roman" panose="02020603050405020304" charset="0"/>
                <a:ea typeface="华文新魏" panose="02010800040101010101" charset="-122"/>
                <a:cs typeface="Times New Roman" panose="02020603050405020304" charset="0"/>
                <a:sym typeface="+mn-ea"/>
              </a:rPr>
              <a:t>CNN--</a:t>
            </a:r>
            <a:r>
              <a:rPr lang="zh-CN" altLang="en-US" sz="2800">
                <a:latin typeface="华文新魏" panose="02010800040101010101" charset="-122"/>
                <a:ea typeface="华文新魏" panose="02010800040101010101" charset="-122"/>
                <a:sym typeface="+mn-ea"/>
              </a:rPr>
              <a:t>卷积神经网络</a:t>
            </a:r>
            <a:endParaRPr lang="zh-CN" altLang="en-US" sz="2800">
              <a:latin typeface="华文新魏" panose="02010800040101010101" charset="-122"/>
              <a:ea typeface="华文新魏" panose="02010800040101010101" charset="-122"/>
              <a:sym typeface="+mn-ea"/>
            </a:endParaRPr>
          </a:p>
          <a:p>
            <a:pPr>
              <a:lnSpc>
                <a:spcPct val="150000"/>
              </a:lnSpc>
            </a:pPr>
            <a:r>
              <a:rPr lang="zh-CN">
                <a:solidFill>
                  <a:schemeClr val="tx1"/>
                </a:solidFill>
                <a:latin typeface="微软雅黑" panose="020B0503020204020204" charset="-122"/>
                <a:ea typeface="微软雅黑" panose="020B0503020204020204" charset="-122"/>
                <a:sym typeface="+mn-ea"/>
              </a:rPr>
              <a:t>CNN由一系列堆叠在输入和输出层之间的基本单元组成。每个基本单元可能包括以下操作层:卷积层、池化层和激活层。在卷积层中，使用多个局部滤波器对输入数据进行卷积运算。通常获得与输入数据具有相同维数的输出数据。池化层可以通过各种操作，如最大池化和平均池化操作，从输入数据中获得低维数据。激活层的非线性运算增加了CNN的非线性拟合能力。输出和标签数据共享相同的维度，并且应该通过这一系列收缩操作尽可能地彼此接近。CNN通常通过BP更新权值，其方式与BPNN相同。</a:t>
            </a:r>
            <a:r>
              <a:rPr lang="en-US" altLang="zh-CN">
                <a:solidFill>
                  <a:schemeClr val="tx1"/>
                </a:solidFill>
                <a:latin typeface="微软雅黑" panose="020B0503020204020204" charset="-122"/>
                <a:ea typeface="微软雅黑" panose="020B0503020204020204" charset="-122"/>
                <a:sym typeface="+mn-ea"/>
              </a:rPr>
              <a:t>CNN</a:t>
            </a:r>
            <a:r>
              <a:rPr lang="zh-CN">
                <a:solidFill>
                  <a:schemeClr val="tx1"/>
                </a:solidFill>
                <a:latin typeface="微软雅黑" panose="020B0503020204020204" charset="-122"/>
                <a:ea typeface="微软雅黑" panose="020B0503020204020204" charset="-122"/>
                <a:sym typeface="+mn-ea"/>
              </a:rPr>
              <a:t>减少了计算量，并充分利用了样本中的相对位置信息。但同时</a:t>
            </a:r>
            <a:r>
              <a:rPr lang="zh-CN">
                <a:solidFill>
                  <a:schemeClr val="tx1"/>
                </a:solidFill>
                <a:latin typeface="微软雅黑" panose="020B0503020204020204" charset="-122"/>
                <a:ea typeface="微软雅黑" panose="020B0503020204020204" charset="-122"/>
                <a:sym typeface="+mn-ea"/>
              </a:rPr>
              <a:t>也需要大量的训练数据，计算成本高。</a:t>
            </a:r>
            <a:endParaRPr lang="zh-CN">
              <a:solidFill>
                <a:schemeClr val="tx1"/>
              </a:solidFill>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35" y="-131445"/>
            <a:ext cx="5401945" cy="6595110"/>
          </a:xfrm>
          <a:prstGeom prst="rect">
            <a:avLst/>
          </a:prstGeom>
          <a:noFill/>
        </p:spPr>
        <p:txBody>
          <a:bodyPr wrap="square" rtlCol="0" anchor="t">
            <a:noAutofit/>
          </a:bodyPr>
          <a:p>
            <a:pPr>
              <a:lnSpc>
                <a:spcPct val="150000"/>
              </a:lnSpc>
            </a:pPr>
            <a:r>
              <a:rPr lang="en-US" altLang="zh-CN" sz="2800">
                <a:solidFill>
                  <a:schemeClr val="tx1"/>
                </a:solidFill>
                <a:latin typeface="Times New Roman" panose="02020603050405020304" charset="0"/>
                <a:ea typeface="华文新魏" panose="02010800040101010101" charset="-122"/>
                <a:cs typeface="Times New Roman" panose="02020603050405020304" charset="0"/>
                <a:sym typeface="+mn-ea"/>
              </a:rPr>
              <a:t>RNN</a:t>
            </a:r>
            <a:r>
              <a:rPr lang="zh-CN" altLang="en-US" sz="2800">
                <a:solidFill>
                  <a:schemeClr val="tx1"/>
                </a:solidFill>
                <a:latin typeface="Times New Roman" panose="02020603050405020304" charset="0"/>
                <a:ea typeface="华文新魏" panose="02010800040101010101" charset="-122"/>
                <a:cs typeface="Times New Roman" panose="02020603050405020304" charset="0"/>
                <a:sym typeface="+mn-ea"/>
              </a:rPr>
              <a:t>、LSTM、</a:t>
            </a:r>
            <a:r>
              <a:rPr lang="en-US" altLang="zh-CN" sz="2800">
                <a:solidFill>
                  <a:schemeClr val="tx1"/>
                </a:solidFill>
                <a:latin typeface="Times New Roman" panose="02020603050405020304" charset="0"/>
                <a:ea typeface="华文新魏" panose="02010800040101010101" charset="-122"/>
                <a:cs typeface="Times New Roman" panose="02020603050405020304" charset="0"/>
                <a:sym typeface="+mn-ea"/>
              </a:rPr>
              <a:t>GRU--</a:t>
            </a:r>
            <a:r>
              <a:rPr lang="zh-CN" altLang="en-US" sz="2800">
                <a:latin typeface="华文新魏" panose="02010800040101010101" charset="-122"/>
                <a:ea typeface="华文新魏" panose="02010800040101010101" charset="-122"/>
                <a:sym typeface="+mn-ea"/>
              </a:rPr>
              <a:t>循环神经网络、长短期记忆、门控循环单元</a:t>
            </a:r>
            <a:endParaRPr lang="zh-CN" altLang="en-US" sz="2800">
              <a:latin typeface="华文新魏" panose="02010800040101010101" charset="-122"/>
              <a:ea typeface="华文新魏" panose="02010800040101010101" charset="-122"/>
              <a:sym typeface="+mn-ea"/>
            </a:endParaRPr>
          </a:p>
          <a:p>
            <a:pPr>
              <a:lnSpc>
                <a:spcPct val="150000"/>
              </a:lnSpc>
            </a:pPr>
            <a:r>
              <a:rPr>
                <a:solidFill>
                  <a:schemeClr val="tx1"/>
                </a:solidFill>
                <a:latin typeface="微软雅黑" panose="020B0503020204020204" charset="-122"/>
                <a:ea typeface="微软雅黑" panose="020B0503020204020204" charset="-122"/>
                <a:sym typeface="+mn-ea"/>
              </a:rPr>
              <a:t>RNN、LSTM和GRU是可以处理序列，利用序列数据之间的相关性，生成序列的模型。RNN有三个主要部分，其中有几个隐藏层。将输入序列的每个单元依次输入到RNN中，得到该阶段对应的输出序列单元，并将信息传输到下一阶段。这样</a:t>
            </a:r>
            <a:r>
              <a:rPr>
                <a:latin typeface="微软雅黑" panose="020B0503020204020204" charset="-122"/>
                <a:ea typeface="微软雅黑" panose="020B0503020204020204" charset="-122"/>
                <a:sym typeface="+mn-ea"/>
              </a:rPr>
              <a:t>执行</a:t>
            </a:r>
            <a:r>
              <a:rPr>
                <a:solidFill>
                  <a:schemeClr val="tx1"/>
                </a:solidFill>
                <a:latin typeface="微软雅黑" panose="020B0503020204020204" charset="-122"/>
                <a:ea typeface="微软雅黑" panose="020B0503020204020204" charset="-122"/>
                <a:sym typeface="+mn-ea"/>
              </a:rPr>
              <a:t>的</a:t>
            </a:r>
            <a:r>
              <a:rPr lang="zh-CN">
                <a:solidFill>
                  <a:schemeClr val="tx1"/>
                </a:solidFill>
                <a:latin typeface="微软雅黑" panose="020B0503020204020204" charset="-122"/>
                <a:ea typeface="微软雅黑" panose="020B0503020204020204" charset="-122"/>
                <a:sym typeface="+mn-ea"/>
              </a:rPr>
              <a:t>目的</a:t>
            </a:r>
            <a:r>
              <a:rPr>
                <a:solidFill>
                  <a:schemeClr val="tx1"/>
                </a:solidFill>
                <a:latin typeface="微软雅黑" panose="020B0503020204020204" charset="-122"/>
                <a:ea typeface="微软雅黑" panose="020B0503020204020204" charset="-122"/>
                <a:sym typeface="+mn-ea"/>
              </a:rPr>
              <a:t>是为了利用序列内的相关性。作为RNN的改进版本，LSTM包含遗忘门、输入门和输出门，用于控制对前一状态的滤波。这种结构的目的是获得对现在有影响的</a:t>
            </a:r>
            <a:r>
              <a:rPr lang="zh-CN">
                <a:solidFill>
                  <a:schemeClr val="tx1"/>
                </a:solidFill>
                <a:latin typeface="微软雅黑" panose="020B0503020204020204" charset="-122"/>
                <a:ea typeface="微软雅黑" panose="020B0503020204020204" charset="-122"/>
                <a:sym typeface="+mn-ea"/>
              </a:rPr>
              <a:t>之</a:t>
            </a:r>
            <a:r>
              <a:rPr>
                <a:solidFill>
                  <a:schemeClr val="tx1"/>
                </a:solidFill>
                <a:latin typeface="微软雅黑" panose="020B0503020204020204" charset="-122"/>
                <a:ea typeface="微软雅黑" panose="020B0503020204020204" charset="-122"/>
                <a:sym typeface="+mn-ea"/>
              </a:rPr>
              <a:t>前的状态，而不是最近的状态。</a:t>
            </a:r>
            <a:endParaRPr>
              <a:solidFill>
                <a:schemeClr val="tx1"/>
              </a:solidFill>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1"/>
          <a:stretch>
            <a:fillRect/>
          </a:stretch>
        </p:blipFill>
        <p:spPr>
          <a:xfrm>
            <a:off x="5400040" y="131445"/>
            <a:ext cx="6040120" cy="3455035"/>
          </a:xfrm>
          <a:prstGeom prst="rect">
            <a:avLst/>
          </a:prstGeom>
        </p:spPr>
      </p:pic>
      <p:pic>
        <p:nvPicPr>
          <p:cNvPr id="4" name="图片 3"/>
          <p:cNvPicPr>
            <a:picLocks noChangeAspect="1"/>
          </p:cNvPicPr>
          <p:nvPr/>
        </p:nvPicPr>
        <p:blipFill>
          <a:blip r:embed="rId2"/>
          <a:stretch>
            <a:fillRect/>
          </a:stretch>
        </p:blipFill>
        <p:spPr>
          <a:xfrm>
            <a:off x="5400675" y="3729990"/>
            <a:ext cx="6039485" cy="2939415"/>
          </a:xfrm>
          <a:prstGeom prst="rect">
            <a:avLst/>
          </a:prstGeom>
        </p:spPr>
      </p:pic>
      <p:sp>
        <p:nvSpPr>
          <p:cNvPr id="7" name="文本框 6"/>
          <p:cNvSpPr txBox="1"/>
          <p:nvPr/>
        </p:nvSpPr>
        <p:spPr>
          <a:xfrm>
            <a:off x="11481435" y="1427480"/>
            <a:ext cx="4064000" cy="368300"/>
          </a:xfrm>
          <a:prstGeom prst="rect">
            <a:avLst/>
          </a:prstGeom>
          <a:noFill/>
        </p:spPr>
        <p:txBody>
          <a:bodyPr wrap="square" rtlCol="0">
            <a:spAutoFit/>
          </a:bodyPr>
          <a:p>
            <a:r>
              <a:rPr lang="en-US" altLang="zh-CN"/>
              <a:t>RNN</a:t>
            </a:r>
            <a:endParaRPr lang="en-US" altLang="zh-CN"/>
          </a:p>
        </p:txBody>
      </p:sp>
      <p:sp>
        <p:nvSpPr>
          <p:cNvPr id="8" name="文本框 7"/>
          <p:cNvSpPr txBox="1"/>
          <p:nvPr/>
        </p:nvSpPr>
        <p:spPr>
          <a:xfrm>
            <a:off x="11440160" y="4789805"/>
            <a:ext cx="4064000" cy="368300"/>
          </a:xfrm>
          <a:prstGeom prst="rect">
            <a:avLst/>
          </a:prstGeom>
          <a:noFill/>
        </p:spPr>
        <p:txBody>
          <a:bodyPr wrap="square" rtlCol="0">
            <a:spAutoFit/>
          </a:bodyPr>
          <a:p>
            <a:r>
              <a:rPr lang="zh-CN" altLang="en-US">
                <a:latin typeface="Times New Roman" panose="02020603050405020304" charset="0"/>
                <a:ea typeface="华文新魏" panose="02010800040101010101" charset="-122"/>
                <a:cs typeface="Times New Roman" panose="02020603050405020304" charset="0"/>
                <a:sym typeface="+mn-ea"/>
              </a:rPr>
              <a:t>LSTM</a:t>
            </a:r>
            <a:endParaRPr lang="en-US" altLang="zh-CN"/>
          </a:p>
        </p:txBody>
      </p:sp>
      <p:pic>
        <p:nvPicPr>
          <p:cNvPr id="5" name="图片 4"/>
          <p:cNvPicPr>
            <a:picLocks noChangeAspect="1"/>
          </p:cNvPicPr>
          <p:nvPr/>
        </p:nvPicPr>
        <p:blipFill>
          <a:blip r:embed="rId3"/>
          <a:stretch>
            <a:fillRect/>
          </a:stretch>
        </p:blipFill>
        <p:spPr>
          <a:xfrm>
            <a:off x="835025" y="5158105"/>
            <a:ext cx="4045585" cy="1305560"/>
          </a:xfrm>
          <a:prstGeom prst="rect">
            <a:avLst/>
          </a:prstGeom>
        </p:spPr>
      </p:pic>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85800" y="988695"/>
            <a:ext cx="4064000" cy="4523105"/>
          </a:xfrm>
          <a:prstGeom prst="rect">
            <a:avLst/>
          </a:prstGeom>
          <a:noFill/>
        </p:spPr>
        <p:txBody>
          <a:bodyPr wrap="square" rtlCol="0">
            <a:spAutoFit/>
          </a:bodyPr>
          <a:p>
            <a:r>
              <a:rPr>
                <a:latin typeface="微软雅黑" panose="020B0503020204020204" charset="-122"/>
                <a:ea typeface="微软雅黑" panose="020B0503020204020204" charset="-122"/>
                <a:sym typeface="+mn-ea"/>
              </a:rPr>
              <a:t>GRU是LSTM的优秀变体，其参数少得多，结构简单，但效果与LSTM相同，甚至更好。GRU包含两个主要的门，即复位门和更新门，用于控制长期信息的流动。重置门控制当前阶段将利用多少先前的信息，更新门决定当前和下一阶段将放弃先前信息的哪些部分。</a:t>
            </a:r>
            <a:endParaRPr>
              <a:solidFill>
                <a:schemeClr val="tx1"/>
              </a:solidFill>
              <a:latin typeface="微软雅黑" panose="020B0503020204020204" charset="-122"/>
              <a:ea typeface="微软雅黑" panose="020B0503020204020204" charset="-122"/>
              <a:sym typeface="+mn-ea"/>
            </a:endParaRPr>
          </a:p>
          <a:p>
            <a:r>
              <a:rPr lang="zh-CN" altLang="en-US"/>
              <a:t>RNN由于其在短序列处理方面的优异性能，已成为分析遥感时间序列变化的重要模型。</a:t>
            </a:r>
            <a:endParaRPr lang="zh-CN" altLang="en-US"/>
          </a:p>
          <a:p>
            <a:r>
              <a:rPr lang="zh-CN" altLang="en-US"/>
              <a:t>在长序列数据处理方</a:t>
            </a:r>
            <a:r>
              <a:rPr lang="zh-CN" altLang="en-US"/>
              <a:t>面，LSTM具有更好的泛化能力。</a:t>
            </a:r>
            <a:endParaRPr lang="zh-CN" altLang="en-US"/>
          </a:p>
          <a:p>
            <a:r>
              <a:rPr lang="zh-CN" altLang="en-US"/>
              <a:t>GRU作为LSTM的一种变体，可以用更少的训练时间处理长时间序列，但得到的结果质量更好。</a:t>
            </a:r>
            <a:endParaRPr lang="zh-CN" altLang="en-US"/>
          </a:p>
        </p:txBody>
      </p:sp>
      <p:pic>
        <p:nvPicPr>
          <p:cNvPr id="3" name="图片 2"/>
          <p:cNvPicPr>
            <a:picLocks noChangeAspect="1"/>
          </p:cNvPicPr>
          <p:nvPr/>
        </p:nvPicPr>
        <p:blipFill>
          <a:blip r:embed="rId1"/>
          <a:stretch>
            <a:fillRect/>
          </a:stretch>
        </p:blipFill>
        <p:spPr>
          <a:xfrm>
            <a:off x="4950460" y="1075690"/>
            <a:ext cx="6871970" cy="3823970"/>
          </a:xfrm>
          <a:prstGeom prst="rect">
            <a:avLst/>
          </a:prstGeom>
        </p:spPr>
      </p:pic>
      <p:sp>
        <p:nvSpPr>
          <p:cNvPr id="4" name="文本框 3"/>
          <p:cNvSpPr txBox="1"/>
          <p:nvPr/>
        </p:nvSpPr>
        <p:spPr>
          <a:xfrm>
            <a:off x="7686040" y="5272405"/>
            <a:ext cx="4064000" cy="368300"/>
          </a:xfrm>
          <a:prstGeom prst="rect">
            <a:avLst/>
          </a:prstGeom>
          <a:noFill/>
        </p:spPr>
        <p:txBody>
          <a:bodyPr wrap="square" rtlCol="0">
            <a:spAutoFit/>
          </a:bodyPr>
          <a:p>
            <a:r>
              <a:rPr lang="en-US" altLang="zh-CN"/>
              <a:t>GRU</a:t>
            </a:r>
            <a:endParaRPr lang="en-US" altLang="zh-CN"/>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 name="组合 29"/>
          <p:cNvGrpSpPr/>
          <p:nvPr/>
        </p:nvGrpSpPr>
        <p:grpSpPr>
          <a:xfrm>
            <a:off x="497840" y="5662295"/>
            <a:ext cx="10944860" cy="871220"/>
            <a:chOff x="784" y="8917"/>
            <a:chExt cx="17236" cy="1372"/>
          </a:xfrm>
        </p:grpSpPr>
        <p:sp>
          <p:nvSpPr>
            <p:cNvPr id="3" name="任意多边形 2"/>
            <p:cNvSpPr/>
            <p:nvPr/>
          </p:nvSpPr>
          <p:spPr>
            <a:xfrm>
              <a:off x="784" y="9301"/>
              <a:ext cx="17237" cy="683"/>
            </a:xfrm>
            <a:custGeom>
              <a:avLst/>
              <a:gdLst/>
              <a:ahLst/>
              <a:cxnLst/>
              <a:rect l="0" t="0" r="0" b="0"/>
              <a:pathLst>
                <a:path w="7052756" h="279553">
                  <a:moveTo>
                    <a:pt x="0" y="38418"/>
                  </a:moveTo>
                  <a:cubicBezTo>
                    <a:pt x="28486" y="34024"/>
                    <a:pt x="57353" y="32512"/>
                    <a:pt x="86182" y="32042"/>
                  </a:cubicBezTo>
                  <a:cubicBezTo>
                    <a:pt x="115024" y="31687"/>
                    <a:pt x="143891" y="32665"/>
                    <a:pt x="172669" y="34900"/>
                  </a:cubicBezTo>
                  <a:cubicBezTo>
                    <a:pt x="201447" y="37161"/>
                    <a:pt x="230149" y="40577"/>
                    <a:pt x="258648" y="45276"/>
                  </a:cubicBezTo>
                  <a:cubicBezTo>
                    <a:pt x="272923" y="47486"/>
                    <a:pt x="287096" y="50292"/>
                    <a:pt x="301269" y="53112"/>
                  </a:cubicBezTo>
                  <a:cubicBezTo>
                    <a:pt x="315430" y="56007"/>
                    <a:pt x="329527" y="59157"/>
                    <a:pt x="343560" y="62637"/>
                  </a:cubicBezTo>
                  <a:cubicBezTo>
                    <a:pt x="371602" y="69634"/>
                    <a:pt x="399504" y="77318"/>
                    <a:pt x="426936" y="86475"/>
                  </a:cubicBezTo>
                  <a:cubicBezTo>
                    <a:pt x="454457" y="95365"/>
                    <a:pt x="481609" y="105436"/>
                    <a:pt x="508381" y="116396"/>
                  </a:cubicBezTo>
                  <a:cubicBezTo>
                    <a:pt x="535153" y="127354"/>
                    <a:pt x="561568" y="139256"/>
                    <a:pt x="587489" y="152133"/>
                  </a:cubicBezTo>
                  <a:cubicBezTo>
                    <a:pt x="600596" y="158293"/>
                    <a:pt x="613207" y="165418"/>
                    <a:pt x="626097" y="172022"/>
                  </a:cubicBezTo>
                  <a:cubicBezTo>
                    <a:pt x="638848" y="178867"/>
                    <a:pt x="651370" y="186157"/>
                    <a:pt x="664019" y="193205"/>
                  </a:cubicBezTo>
                  <a:lnTo>
                    <a:pt x="662648" y="192571"/>
                  </a:lnTo>
                  <a:cubicBezTo>
                    <a:pt x="728319" y="210833"/>
                    <a:pt x="799122" y="214122"/>
                    <a:pt x="867130" y="206071"/>
                  </a:cubicBezTo>
                  <a:cubicBezTo>
                    <a:pt x="935342" y="197663"/>
                    <a:pt x="1002017" y="176899"/>
                    <a:pt x="1062075" y="143713"/>
                  </a:cubicBezTo>
                  <a:cubicBezTo>
                    <a:pt x="1077099" y="135459"/>
                    <a:pt x="1091793" y="126581"/>
                    <a:pt x="1105954" y="116929"/>
                  </a:cubicBezTo>
                  <a:cubicBezTo>
                    <a:pt x="1119797" y="107531"/>
                    <a:pt x="1134732" y="96596"/>
                    <a:pt x="1150798" y="87998"/>
                  </a:cubicBezTo>
                  <a:cubicBezTo>
                    <a:pt x="1182535" y="70549"/>
                    <a:pt x="1216914" y="58712"/>
                    <a:pt x="1251813" y="50876"/>
                  </a:cubicBezTo>
                  <a:cubicBezTo>
                    <a:pt x="1321879" y="35319"/>
                    <a:pt x="1393710" y="34963"/>
                    <a:pt x="1464069" y="40665"/>
                  </a:cubicBezTo>
                  <a:cubicBezTo>
                    <a:pt x="1605140" y="53264"/>
                    <a:pt x="1742059" y="90005"/>
                    <a:pt x="1875015" y="135052"/>
                  </a:cubicBezTo>
                  <a:cubicBezTo>
                    <a:pt x="1908277" y="146418"/>
                    <a:pt x="1941296" y="158446"/>
                    <a:pt x="1974075" y="171082"/>
                  </a:cubicBezTo>
                  <a:lnTo>
                    <a:pt x="2023072" y="190488"/>
                  </a:lnTo>
                  <a:lnTo>
                    <a:pt x="2047430" y="200546"/>
                  </a:lnTo>
                  <a:lnTo>
                    <a:pt x="2053514" y="203099"/>
                  </a:lnTo>
                  <a:lnTo>
                    <a:pt x="2056003" y="204114"/>
                  </a:lnTo>
                  <a:lnTo>
                    <a:pt x="2059064" y="205283"/>
                  </a:lnTo>
                  <a:lnTo>
                    <a:pt x="2071307" y="209957"/>
                  </a:lnTo>
                  <a:cubicBezTo>
                    <a:pt x="2101621" y="220955"/>
                    <a:pt x="2135492" y="226111"/>
                    <a:pt x="2168804" y="227305"/>
                  </a:cubicBezTo>
                  <a:cubicBezTo>
                    <a:pt x="2202358" y="228537"/>
                    <a:pt x="2236267" y="225425"/>
                    <a:pt x="2269769" y="219507"/>
                  </a:cubicBezTo>
                  <a:cubicBezTo>
                    <a:pt x="2336889" y="207721"/>
                    <a:pt x="2402446" y="185522"/>
                    <a:pt x="2465832" y="158483"/>
                  </a:cubicBezTo>
                  <a:cubicBezTo>
                    <a:pt x="2497582" y="144996"/>
                    <a:pt x="2528786" y="130099"/>
                    <a:pt x="2559609" y="114376"/>
                  </a:cubicBezTo>
                  <a:cubicBezTo>
                    <a:pt x="2590737" y="98539"/>
                    <a:pt x="2620150" y="82131"/>
                    <a:pt x="2652001" y="64669"/>
                  </a:cubicBezTo>
                  <a:cubicBezTo>
                    <a:pt x="2685923" y="47498"/>
                    <a:pt x="2722004" y="39510"/>
                    <a:pt x="2757449" y="33998"/>
                  </a:cubicBezTo>
                  <a:cubicBezTo>
                    <a:pt x="2793073" y="28474"/>
                    <a:pt x="2828836" y="26492"/>
                    <a:pt x="2864485" y="26289"/>
                  </a:cubicBezTo>
                  <a:cubicBezTo>
                    <a:pt x="2935821" y="26073"/>
                    <a:pt x="3006699" y="34240"/>
                    <a:pt x="3076232" y="48057"/>
                  </a:cubicBezTo>
                  <a:cubicBezTo>
                    <a:pt x="3215272" y="75692"/>
                    <a:pt x="3349256" y="127089"/>
                    <a:pt x="3473679" y="192075"/>
                  </a:cubicBezTo>
                  <a:cubicBezTo>
                    <a:pt x="3503993" y="207670"/>
                    <a:pt x="3534651" y="218719"/>
                    <a:pt x="3567075" y="224155"/>
                  </a:cubicBezTo>
                  <a:cubicBezTo>
                    <a:pt x="3599256" y="229552"/>
                    <a:pt x="3632175" y="228740"/>
                    <a:pt x="3664509" y="222314"/>
                  </a:cubicBezTo>
                  <a:cubicBezTo>
                    <a:pt x="3729482" y="209449"/>
                    <a:pt x="3790582" y="176416"/>
                    <a:pt x="3851288" y="142926"/>
                  </a:cubicBezTo>
                  <a:cubicBezTo>
                    <a:pt x="3912057" y="109068"/>
                    <a:pt x="3973716" y="73724"/>
                    <a:pt x="4040226" y="47206"/>
                  </a:cubicBezTo>
                  <a:cubicBezTo>
                    <a:pt x="4106533" y="20562"/>
                    <a:pt x="4177843" y="3607"/>
                    <a:pt x="4249979" y="1321"/>
                  </a:cubicBezTo>
                  <a:cubicBezTo>
                    <a:pt x="4286009" y="0"/>
                    <a:pt x="4322077" y="2223"/>
                    <a:pt x="4357612" y="7290"/>
                  </a:cubicBezTo>
                  <a:cubicBezTo>
                    <a:pt x="4375442" y="9792"/>
                    <a:pt x="4392867" y="13068"/>
                    <a:pt x="4410621" y="17006"/>
                  </a:cubicBezTo>
                  <a:cubicBezTo>
                    <a:pt x="4427703" y="21108"/>
                    <a:pt x="4444531" y="24524"/>
                    <a:pt x="4461840" y="29287"/>
                  </a:cubicBezTo>
                  <a:cubicBezTo>
                    <a:pt x="4530649" y="46813"/>
                    <a:pt x="4597731" y="69813"/>
                    <a:pt x="4662691" y="97448"/>
                  </a:cubicBezTo>
                  <a:cubicBezTo>
                    <a:pt x="4727804" y="124397"/>
                    <a:pt x="4789958" y="156947"/>
                    <a:pt x="4854906" y="175565"/>
                  </a:cubicBezTo>
                  <a:cubicBezTo>
                    <a:pt x="4887380" y="184798"/>
                    <a:pt x="4920628" y="190196"/>
                    <a:pt x="4954308" y="191440"/>
                  </a:cubicBezTo>
                  <a:cubicBezTo>
                    <a:pt x="4988002" y="192786"/>
                    <a:pt x="5021974" y="190005"/>
                    <a:pt x="5055820" y="185319"/>
                  </a:cubicBezTo>
                  <a:cubicBezTo>
                    <a:pt x="5123574" y="175527"/>
                    <a:pt x="5190503" y="156846"/>
                    <a:pt x="5256492" y="135522"/>
                  </a:cubicBezTo>
                  <a:cubicBezTo>
                    <a:pt x="5273028" y="130290"/>
                    <a:pt x="5289474" y="124702"/>
                    <a:pt x="5305857" y="118886"/>
                  </a:cubicBezTo>
                  <a:cubicBezTo>
                    <a:pt x="5322291" y="113272"/>
                    <a:pt x="5338649" y="107354"/>
                    <a:pt x="5354930" y="101232"/>
                  </a:cubicBezTo>
                  <a:lnTo>
                    <a:pt x="5404206" y="83147"/>
                  </a:lnTo>
                  <a:cubicBezTo>
                    <a:pt x="5421250" y="77381"/>
                    <a:pt x="5438166" y="71921"/>
                    <a:pt x="5455336" y="67349"/>
                  </a:cubicBezTo>
                  <a:cubicBezTo>
                    <a:pt x="5523904" y="48413"/>
                    <a:pt x="5595519" y="39993"/>
                    <a:pt x="5666613" y="42736"/>
                  </a:cubicBezTo>
                  <a:cubicBezTo>
                    <a:pt x="5737759" y="45378"/>
                    <a:pt x="5807952" y="59450"/>
                    <a:pt x="5875300" y="80557"/>
                  </a:cubicBezTo>
                  <a:cubicBezTo>
                    <a:pt x="5942775" y="101613"/>
                    <a:pt x="6007494" y="129503"/>
                    <a:pt x="6071210" y="158433"/>
                  </a:cubicBezTo>
                  <a:cubicBezTo>
                    <a:pt x="6134977" y="187135"/>
                    <a:pt x="6197651" y="218009"/>
                    <a:pt x="6263132" y="240424"/>
                  </a:cubicBezTo>
                  <a:cubicBezTo>
                    <a:pt x="6295835" y="251524"/>
                    <a:pt x="6329313" y="260363"/>
                    <a:pt x="6363386" y="264237"/>
                  </a:cubicBezTo>
                  <a:cubicBezTo>
                    <a:pt x="6371895" y="265177"/>
                    <a:pt x="6380430" y="265786"/>
                    <a:pt x="6388964" y="266104"/>
                  </a:cubicBezTo>
                  <a:lnTo>
                    <a:pt x="6401562" y="266205"/>
                  </a:lnTo>
                  <a:lnTo>
                    <a:pt x="6414644" y="265608"/>
                  </a:lnTo>
                  <a:cubicBezTo>
                    <a:pt x="6431255" y="264250"/>
                    <a:pt x="6448095" y="260833"/>
                    <a:pt x="6464428" y="255842"/>
                  </a:cubicBezTo>
                  <a:cubicBezTo>
                    <a:pt x="6497206" y="245923"/>
                    <a:pt x="6528131" y="229769"/>
                    <a:pt x="6558649" y="213132"/>
                  </a:cubicBezTo>
                  <a:cubicBezTo>
                    <a:pt x="6589154" y="196330"/>
                    <a:pt x="6619342" y="178575"/>
                    <a:pt x="6650343" y="162205"/>
                  </a:cubicBezTo>
                  <a:cubicBezTo>
                    <a:pt x="6712090" y="129109"/>
                    <a:pt x="6777305" y="101676"/>
                    <a:pt x="6845262" y="84290"/>
                  </a:cubicBezTo>
                  <a:cubicBezTo>
                    <a:pt x="6913081" y="66370"/>
                    <a:pt x="6982969" y="57912"/>
                    <a:pt x="7052755" y="55321"/>
                  </a:cubicBezTo>
                  <a:cubicBezTo>
                    <a:pt x="6983032" y="59500"/>
                    <a:pt x="6913513" y="69520"/>
                    <a:pt x="6846507" y="88862"/>
                  </a:cubicBezTo>
                  <a:cubicBezTo>
                    <a:pt x="6779426" y="107874"/>
                    <a:pt x="6715202" y="135712"/>
                    <a:pt x="6654432" y="169748"/>
                  </a:cubicBezTo>
                  <a:cubicBezTo>
                    <a:pt x="6623914" y="186525"/>
                    <a:pt x="6594133" y="204724"/>
                    <a:pt x="6563716" y="222148"/>
                  </a:cubicBezTo>
                  <a:cubicBezTo>
                    <a:pt x="6533274" y="239408"/>
                    <a:pt x="6502108" y="256426"/>
                    <a:pt x="6468072" y="267398"/>
                  </a:cubicBezTo>
                  <a:cubicBezTo>
                    <a:pt x="6451079" y="272885"/>
                    <a:pt x="6433567" y="276822"/>
                    <a:pt x="6415367" y="278574"/>
                  </a:cubicBezTo>
                  <a:lnTo>
                    <a:pt x="6402299" y="279400"/>
                  </a:lnTo>
                  <a:lnTo>
                    <a:pt x="6388684" y="279552"/>
                  </a:lnTo>
                  <a:cubicBezTo>
                    <a:pt x="6379768" y="279374"/>
                    <a:pt x="6370853" y="278904"/>
                    <a:pt x="6361976" y="278104"/>
                  </a:cubicBezTo>
                  <a:cubicBezTo>
                    <a:pt x="6326454" y="274751"/>
                    <a:pt x="6291808" y="266242"/>
                    <a:pt x="6258178" y="255549"/>
                  </a:cubicBezTo>
                  <a:cubicBezTo>
                    <a:pt x="6190919" y="233768"/>
                    <a:pt x="6127140" y="204254"/>
                    <a:pt x="6063246" y="176288"/>
                  </a:cubicBezTo>
                  <a:cubicBezTo>
                    <a:pt x="5999429" y="148183"/>
                    <a:pt x="5935179" y="121411"/>
                    <a:pt x="5868898" y="101561"/>
                  </a:cubicBezTo>
                  <a:cubicBezTo>
                    <a:pt x="5802731" y="81673"/>
                    <a:pt x="5734481" y="68859"/>
                    <a:pt x="5665812" y="67106"/>
                  </a:cubicBezTo>
                  <a:cubicBezTo>
                    <a:pt x="5597207" y="65252"/>
                    <a:pt x="5528475" y="74142"/>
                    <a:pt x="5462536" y="93154"/>
                  </a:cubicBezTo>
                  <a:cubicBezTo>
                    <a:pt x="5445988" y="97764"/>
                    <a:pt x="5429707" y="103238"/>
                    <a:pt x="5413704" y="108838"/>
                  </a:cubicBezTo>
                  <a:lnTo>
                    <a:pt x="5364784" y="127456"/>
                  </a:lnTo>
                  <a:cubicBezTo>
                    <a:pt x="5348439" y="133819"/>
                    <a:pt x="5332006" y="140004"/>
                    <a:pt x="5315445" y="145884"/>
                  </a:cubicBezTo>
                  <a:cubicBezTo>
                    <a:pt x="5298960" y="151967"/>
                    <a:pt x="5282386" y="157822"/>
                    <a:pt x="5265673" y="163346"/>
                  </a:cubicBezTo>
                  <a:cubicBezTo>
                    <a:pt x="5199024" y="185774"/>
                    <a:pt x="5131066" y="205726"/>
                    <a:pt x="5060517" y="216826"/>
                  </a:cubicBezTo>
                  <a:cubicBezTo>
                    <a:pt x="5025262" y="222300"/>
                    <a:pt x="4989296" y="225119"/>
                    <a:pt x="4953126" y="223913"/>
                  </a:cubicBezTo>
                  <a:cubicBezTo>
                    <a:pt x="4916970" y="222744"/>
                    <a:pt x="4880749" y="217004"/>
                    <a:pt x="4845964" y="207250"/>
                  </a:cubicBezTo>
                  <a:cubicBezTo>
                    <a:pt x="4776190" y="187388"/>
                    <a:pt x="4713693" y="154672"/>
                    <a:pt x="4649647" y="128599"/>
                  </a:cubicBezTo>
                  <a:cubicBezTo>
                    <a:pt x="4585893" y="101764"/>
                    <a:pt x="4520285" y="79628"/>
                    <a:pt x="4453585" y="62902"/>
                  </a:cubicBezTo>
                  <a:cubicBezTo>
                    <a:pt x="4437176" y="58432"/>
                    <a:pt x="4419727" y="54939"/>
                    <a:pt x="4402823" y="50951"/>
                  </a:cubicBezTo>
                  <a:cubicBezTo>
                    <a:pt x="4386440" y="47383"/>
                    <a:pt x="4369498" y="44258"/>
                    <a:pt x="4352721" y="41972"/>
                  </a:cubicBezTo>
                  <a:cubicBezTo>
                    <a:pt x="4319066" y="37311"/>
                    <a:pt x="4285106" y="35343"/>
                    <a:pt x="4251286" y="36715"/>
                  </a:cubicBezTo>
                  <a:cubicBezTo>
                    <a:pt x="4183570" y="39140"/>
                    <a:pt x="4116908" y="55168"/>
                    <a:pt x="4053699" y="80809"/>
                  </a:cubicBezTo>
                  <a:cubicBezTo>
                    <a:pt x="3990288" y="106336"/>
                    <a:pt x="3930383" y="140867"/>
                    <a:pt x="3869283" y="175246"/>
                  </a:cubicBezTo>
                  <a:cubicBezTo>
                    <a:pt x="3808209" y="209079"/>
                    <a:pt x="3744696" y="244474"/>
                    <a:pt x="3671861" y="259384"/>
                  </a:cubicBezTo>
                  <a:cubicBezTo>
                    <a:pt x="3635692" y="266699"/>
                    <a:pt x="3597617" y="268007"/>
                    <a:pt x="3560838" y="261720"/>
                  </a:cubicBezTo>
                  <a:cubicBezTo>
                    <a:pt x="3524249" y="255599"/>
                    <a:pt x="3488524" y="242276"/>
                    <a:pt x="3456837" y="225779"/>
                  </a:cubicBezTo>
                  <a:cubicBezTo>
                    <a:pt x="3333927" y="161009"/>
                    <a:pt x="3204374" y="110958"/>
                    <a:pt x="3069132" y="83476"/>
                  </a:cubicBezTo>
                  <a:cubicBezTo>
                    <a:pt x="3001682" y="69811"/>
                    <a:pt x="2933038" y="61670"/>
                    <a:pt x="2864560" y="61632"/>
                  </a:cubicBezTo>
                  <a:cubicBezTo>
                    <a:pt x="2830372" y="61708"/>
                    <a:pt x="2796145" y="63486"/>
                    <a:pt x="2762668" y="68566"/>
                  </a:cubicBezTo>
                  <a:cubicBezTo>
                    <a:pt x="2729254" y="73582"/>
                    <a:pt x="2696095" y="81114"/>
                    <a:pt x="2667520" y="95566"/>
                  </a:cubicBezTo>
                  <a:cubicBezTo>
                    <a:pt x="2546527" y="162622"/>
                    <a:pt x="2416733" y="227164"/>
                    <a:pt x="2275382" y="252043"/>
                  </a:cubicBezTo>
                  <a:cubicBezTo>
                    <a:pt x="2204986" y="264108"/>
                    <a:pt x="2130411" y="265099"/>
                    <a:pt x="2059748" y="240042"/>
                  </a:cubicBezTo>
                  <a:lnTo>
                    <a:pt x="2047531" y="235317"/>
                  </a:lnTo>
                  <a:lnTo>
                    <a:pt x="2044470" y="234136"/>
                  </a:lnTo>
                  <a:lnTo>
                    <a:pt x="2040889" y="232663"/>
                  </a:lnTo>
                  <a:lnTo>
                    <a:pt x="2034907" y="230085"/>
                  </a:lnTo>
                  <a:lnTo>
                    <a:pt x="2010930" y="219874"/>
                  </a:lnTo>
                  <a:lnTo>
                    <a:pt x="1962695" y="200139"/>
                  </a:lnTo>
                  <a:cubicBezTo>
                    <a:pt x="1930411" y="187274"/>
                    <a:pt x="1897887" y="175018"/>
                    <a:pt x="1865146" y="163410"/>
                  </a:cubicBezTo>
                  <a:cubicBezTo>
                    <a:pt x="1734235" y="117398"/>
                    <a:pt x="1599399" y="79743"/>
                    <a:pt x="1461807" y="65938"/>
                  </a:cubicBezTo>
                  <a:cubicBezTo>
                    <a:pt x="1393214" y="59588"/>
                    <a:pt x="1323555" y="59283"/>
                    <a:pt x="1256740" y="73380"/>
                  </a:cubicBezTo>
                  <a:cubicBezTo>
                    <a:pt x="1223441" y="80467"/>
                    <a:pt x="1190967" y="91300"/>
                    <a:pt x="1161236" y="107213"/>
                  </a:cubicBezTo>
                  <a:cubicBezTo>
                    <a:pt x="1146377" y="114960"/>
                    <a:pt x="1132915" y="124574"/>
                    <a:pt x="1117764" y="134645"/>
                  </a:cubicBezTo>
                  <a:cubicBezTo>
                    <a:pt x="1102956" y="144500"/>
                    <a:pt x="1087601" y="153543"/>
                    <a:pt x="1071904" y="161937"/>
                  </a:cubicBezTo>
                  <a:cubicBezTo>
                    <a:pt x="1009179" y="195567"/>
                    <a:pt x="939761" y="216750"/>
                    <a:pt x="869136" y="223900"/>
                  </a:cubicBezTo>
                  <a:cubicBezTo>
                    <a:pt x="798448" y="230822"/>
                    <a:pt x="726909" y="226428"/>
                    <a:pt x="658164" y="205955"/>
                  </a:cubicBezTo>
                  <a:lnTo>
                    <a:pt x="657567" y="205777"/>
                  </a:lnTo>
                  <a:lnTo>
                    <a:pt x="656792" y="205320"/>
                  </a:lnTo>
                  <a:cubicBezTo>
                    <a:pt x="644410" y="198132"/>
                    <a:pt x="632167" y="190690"/>
                    <a:pt x="619657" y="183679"/>
                  </a:cubicBezTo>
                  <a:cubicBezTo>
                    <a:pt x="607033" y="176923"/>
                    <a:pt x="594676" y="169633"/>
                    <a:pt x="581811" y="163308"/>
                  </a:cubicBezTo>
                  <a:cubicBezTo>
                    <a:pt x="556386" y="150088"/>
                    <a:pt x="530453" y="137832"/>
                    <a:pt x="504125" y="126478"/>
                  </a:cubicBezTo>
                  <a:cubicBezTo>
                    <a:pt x="477798" y="115137"/>
                    <a:pt x="451065" y="104660"/>
                    <a:pt x="423938" y="95351"/>
                  </a:cubicBezTo>
                  <a:cubicBezTo>
                    <a:pt x="396887" y="85775"/>
                    <a:pt x="369353" y="77647"/>
                    <a:pt x="341629" y="70192"/>
                  </a:cubicBezTo>
                  <a:cubicBezTo>
                    <a:pt x="286130" y="55524"/>
                    <a:pt x="229462" y="45085"/>
                    <a:pt x="172287" y="39103"/>
                  </a:cubicBezTo>
                  <a:cubicBezTo>
                    <a:pt x="143699" y="36182"/>
                    <a:pt x="114959" y="34493"/>
                    <a:pt x="86181" y="34150"/>
                  </a:cubicBezTo>
                  <a:cubicBezTo>
                    <a:pt x="57429" y="33922"/>
                    <a:pt x="28575" y="34722"/>
                    <a:pt x="0" y="3841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任意多边形 5"/>
            <p:cNvSpPr/>
            <p:nvPr/>
          </p:nvSpPr>
          <p:spPr>
            <a:xfrm>
              <a:off x="4770" y="9065"/>
              <a:ext cx="2082" cy="376"/>
            </a:xfrm>
            <a:custGeom>
              <a:avLst/>
              <a:gdLst/>
              <a:ahLst/>
              <a:cxnLst/>
              <a:rect l="0" t="0" r="0" b="0"/>
              <a:pathLst>
                <a:path w="851777" h="154014">
                  <a:moveTo>
                    <a:pt x="832853" y="75691"/>
                  </a:moveTo>
                  <a:cubicBezTo>
                    <a:pt x="832853" y="75691"/>
                    <a:pt x="835901" y="73901"/>
                    <a:pt x="842225" y="71348"/>
                  </a:cubicBezTo>
                  <a:cubicBezTo>
                    <a:pt x="843889" y="70815"/>
                    <a:pt x="845578" y="70053"/>
                    <a:pt x="848093" y="69951"/>
                  </a:cubicBezTo>
                  <a:cubicBezTo>
                    <a:pt x="848817" y="70091"/>
                    <a:pt x="849465" y="69824"/>
                    <a:pt x="850582" y="70726"/>
                  </a:cubicBezTo>
                  <a:cubicBezTo>
                    <a:pt x="851776" y="71411"/>
                    <a:pt x="851725" y="73482"/>
                    <a:pt x="851420" y="74066"/>
                  </a:cubicBezTo>
                  <a:cubicBezTo>
                    <a:pt x="850849" y="75806"/>
                    <a:pt x="849998" y="76708"/>
                    <a:pt x="849160" y="77813"/>
                  </a:cubicBezTo>
                  <a:cubicBezTo>
                    <a:pt x="845705" y="81813"/>
                    <a:pt x="841197" y="85356"/>
                    <a:pt x="835939" y="88989"/>
                  </a:cubicBezTo>
                  <a:cubicBezTo>
                    <a:pt x="814971" y="103518"/>
                    <a:pt x="781964" y="119393"/>
                    <a:pt x="740130" y="131534"/>
                  </a:cubicBezTo>
                  <a:cubicBezTo>
                    <a:pt x="719239" y="137617"/>
                    <a:pt x="696201" y="143027"/>
                    <a:pt x="671487" y="146647"/>
                  </a:cubicBezTo>
                  <a:cubicBezTo>
                    <a:pt x="646798" y="150304"/>
                    <a:pt x="620522" y="153111"/>
                    <a:pt x="593255" y="153543"/>
                  </a:cubicBezTo>
                  <a:cubicBezTo>
                    <a:pt x="566013" y="154013"/>
                    <a:pt x="537794" y="153416"/>
                    <a:pt x="509320" y="150546"/>
                  </a:cubicBezTo>
                  <a:cubicBezTo>
                    <a:pt x="480847" y="147726"/>
                    <a:pt x="452145" y="143141"/>
                    <a:pt x="423697" y="137388"/>
                  </a:cubicBezTo>
                  <a:cubicBezTo>
                    <a:pt x="395287" y="131470"/>
                    <a:pt x="367360" y="123583"/>
                    <a:pt x="340195" y="115062"/>
                  </a:cubicBezTo>
                  <a:cubicBezTo>
                    <a:pt x="313080" y="106769"/>
                    <a:pt x="286600" y="96203"/>
                    <a:pt x="262166" y="86245"/>
                  </a:cubicBezTo>
                  <a:cubicBezTo>
                    <a:pt x="237553" y="76504"/>
                    <a:pt x="213753" y="67094"/>
                    <a:pt x="191198" y="58178"/>
                  </a:cubicBezTo>
                  <a:cubicBezTo>
                    <a:pt x="168554" y="49504"/>
                    <a:pt x="147053" y="41656"/>
                    <a:pt x="127152" y="34633"/>
                  </a:cubicBezTo>
                  <a:cubicBezTo>
                    <a:pt x="87274" y="21082"/>
                    <a:pt x="53391" y="11011"/>
                    <a:pt x="29337" y="9385"/>
                  </a:cubicBezTo>
                  <a:cubicBezTo>
                    <a:pt x="17526" y="8585"/>
                    <a:pt x="7594" y="10223"/>
                    <a:pt x="4216" y="15519"/>
                  </a:cubicBezTo>
                  <a:cubicBezTo>
                    <a:pt x="990" y="20916"/>
                    <a:pt x="3403" y="25120"/>
                    <a:pt x="3111" y="24892"/>
                  </a:cubicBezTo>
                  <a:cubicBezTo>
                    <a:pt x="3530" y="24968"/>
                    <a:pt x="0" y="21755"/>
                    <a:pt x="2311" y="14528"/>
                  </a:cubicBezTo>
                  <a:cubicBezTo>
                    <a:pt x="5194" y="7124"/>
                    <a:pt x="16510" y="2718"/>
                    <a:pt x="29083" y="1562"/>
                  </a:cubicBezTo>
                  <a:cubicBezTo>
                    <a:pt x="41999" y="0"/>
                    <a:pt x="57556" y="673"/>
                    <a:pt x="75107" y="2743"/>
                  </a:cubicBezTo>
                  <a:cubicBezTo>
                    <a:pt x="92671" y="4698"/>
                    <a:pt x="112230" y="8204"/>
                    <a:pt x="133273" y="13030"/>
                  </a:cubicBezTo>
                  <a:cubicBezTo>
                    <a:pt x="154368" y="17627"/>
                    <a:pt x="176936" y="23558"/>
                    <a:pt x="200507" y="30644"/>
                  </a:cubicBezTo>
                  <a:cubicBezTo>
                    <a:pt x="224091" y="37452"/>
                    <a:pt x="249034" y="45440"/>
                    <a:pt x="274117" y="54355"/>
                  </a:cubicBezTo>
                  <a:cubicBezTo>
                    <a:pt x="299504" y="63246"/>
                    <a:pt x="324688" y="71754"/>
                    <a:pt x="351091" y="79755"/>
                  </a:cubicBezTo>
                  <a:cubicBezTo>
                    <a:pt x="377368" y="87693"/>
                    <a:pt x="404406" y="94424"/>
                    <a:pt x="431584" y="100266"/>
                  </a:cubicBezTo>
                  <a:cubicBezTo>
                    <a:pt x="485914" y="112140"/>
                    <a:pt x="541248" y="118783"/>
                    <a:pt x="593268" y="120332"/>
                  </a:cubicBezTo>
                  <a:cubicBezTo>
                    <a:pt x="619264" y="120763"/>
                    <a:pt x="644487" y="120649"/>
                    <a:pt x="668312" y="118782"/>
                  </a:cubicBezTo>
                  <a:cubicBezTo>
                    <a:pt x="692112" y="116864"/>
                    <a:pt x="714629" y="114312"/>
                    <a:pt x="735203" y="110603"/>
                  </a:cubicBezTo>
                  <a:cubicBezTo>
                    <a:pt x="776351" y="103250"/>
                    <a:pt x="810095" y="92912"/>
                    <a:pt x="832180" y="82574"/>
                  </a:cubicBezTo>
                  <a:cubicBezTo>
                    <a:pt x="837641" y="79945"/>
                    <a:pt x="842467" y="77342"/>
                    <a:pt x="845998" y="74650"/>
                  </a:cubicBezTo>
                  <a:cubicBezTo>
                    <a:pt x="846798" y="74002"/>
                    <a:pt x="847623" y="73189"/>
                    <a:pt x="847852" y="72821"/>
                  </a:cubicBezTo>
                  <a:cubicBezTo>
                    <a:pt x="847941" y="72478"/>
                    <a:pt x="848055" y="73100"/>
                    <a:pt x="848245" y="73227"/>
                  </a:cubicBezTo>
                  <a:cubicBezTo>
                    <a:pt x="848639" y="73316"/>
                    <a:pt x="848055" y="73100"/>
                    <a:pt x="847826" y="73036"/>
                  </a:cubicBezTo>
                  <a:cubicBezTo>
                    <a:pt x="846239" y="72757"/>
                    <a:pt x="844296" y="73074"/>
                    <a:pt x="842721" y="73278"/>
                  </a:cubicBezTo>
                  <a:cubicBezTo>
                    <a:pt x="836295" y="74510"/>
                    <a:pt x="832853" y="75691"/>
                    <a:pt x="832853" y="7569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5628" y="8917"/>
              <a:ext cx="989" cy="212"/>
            </a:xfrm>
            <a:custGeom>
              <a:avLst/>
              <a:gdLst/>
              <a:ahLst/>
              <a:cxnLst/>
              <a:rect l="0" t="0" r="0" b="0"/>
              <a:pathLst>
                <a:path w="404624" h="86933">
                  <a:moveTo>
                    <a:pt x="404623" y="27064"/>
                  </a:moveTo>
                  <a:cubicBezTo>
                    <a:pt x="404623" y="27064"/>
                    <a:pt x="403632" y="28449"/>
                    <a:pt x="401765" y="31039"/>
                  </a:cubicBezTo>
                  <a:cubicBezTo>
                    <a:pt x="399924" y="33402"/>
                    <a:pt x="396495" y="37389"/>
                    <a:pt x="391681" y="41022"/>
                  </a:cubicBezTo>
                  <a:cubicBezTo>
                    <a:pt x="386944" y="44984"/>
                    <a:pt x="380734" y="49137"/>
                    <a:pt x="373203" y="53112"/>
                  </a:cubicBezTo>
                  <a:cubicBezTo>
                    <a:pt x="365710" y="57163"/>
                    <a:pt x="356985" y="61215"/>
                    <a:pt x="347181" y="64618"/>
                  </a:cubicBezTo>
                  <a:cubicBezTo>
                    <a:pt x="308128" y="79249"/>
                    <a:pt x="252883" y="86932"/>
                    <a:pt x="198032" y="83503"/>
                  </a:cubicBezTo>
                  <a:cubicBezTo>
                    <a:pt x="170612" y="81865"/>
                    <a:pt x="143282" y="77509"/>
                    <a:pt x="118263" y="70689"/>
                  </a:cubicBezTo>
                  <a:cubicBezTo>
                    <a:pt x="105741" y="67412"/>
                    <a:pt x="93854" y="63209"/>
                    <a:pt x="82766" y="58878"/>
                  </a:cubicBezTo>
                  <a:cubicBezTo>
                    <a:pt x="77255" y="56566"/>
                    <a:pt x="71933" y="54242"/>
                    <a:pt x="66853" y="51880"/>
                  </a:cubicBezTo>
                  <a:cubicBezTo>
                    <a:pt x="61888" y="49251"/>
                    <a:pt x="57074" y="46711"/>
                    <a:pt x="52477" y="44260"/>
                  </a:cubicBezTo>
                  <a:cubicBezTo>
                    <a:pt x="43346" y="39231"/>
                    <a:pt x="35459" y="33745"/>
                    <a:pt x="28703" y="28690"/>
                  </a:cubicBezTo>
                  <a:cubicBezTo>
                    <a:pt x="21997" y="23496"/>
                    <a:pt x="16523" y="18619"/>
                    <a:pt x="12307" y="14250"/>
                  </a:cubicBezTo>
                  <a:cubicBezTo>
                    <a:pt x="7887" y="10211"/>
                    <a:pt x="5119" y="6236"/>
                    <a:pt x="3023" y="3849"/>
                  </a:cubicBezTo>
                  <a:cubicBezTo>
                    <a:pt x="1055" y="1347"/>
                    <a:pt x="0" y="0"/>
                    <a:pt x="0" y="0"/>
                  </a:cubicBezTo>
                  <a:cubicBezTo>
                    <a:pt x="0" y="0"/>
                    <a:pt x="1537" y="750"/>
                    <a:pt x="4420" y="2147"/>
                  </a:cubicBezTo>
                  <a:cubicBezTo>
                    <a:pt x="7252" y="3569"/>
                    <a:pt x="11304" y="5728"/>
                    <a:pt x="16663" y="8039"/>
                  </a:cubicBezTo>
                  <a:cubicBezTo>
                    <a:pt x="21857" y="10580"/>
                    <a:pt x="28499" y="12954"/>
                    <a:pt x="35789" y="15951"/>
                  </a:cubicBezTo>
                  <a:cubicBezTo>
                    <a:pt x="43307" y="18593"/>
                    <a:pt x="51766" y="21311"/>
                    <a:pt x="60999" y="24118"/>
                  </a:cubicBezTo>
                  <a:cubicBezTo>
                    <a:pt x="79617" y="29337"/>
                    <a:pt x="101588" y="34011"/>
                    <a:pt x="125337" y="37643"/>
                  </a:cubicBezTo>
                  <a:cubicBezTo>
                    <a:pt x="137186" y="39599"/>
                    <a:pt x="149568" y="40894"/>
                    <a:pt x="162103" y="42406"/>
                  </a:cubicBezTo>
                  <a:cubicBezTo>
                    <a:pt x="174702" y="43549"/>
                    <a:pt x="187478" y="44882"/>
                    <a:pt x="200330" y="45479"/>
                  </a:cubicBezTo>
                  <a:cubicBezTo>
                    <a:pt x="251689" y="48806"/>
                    <a:pt x="303505" y="47524"/>
                    <a:pt x="342062" y="43434"/>
                  </a:cubicBezTo>
                  <a:cubicBezTo>
                    <a:pt x="351663" y="42215"/>
                    <a:pt x="360490" y="41034"/>
                    <a:pt x="368212" y="39484"/>
                  </a:cubicBezTo>
                  <a:cubicBezTo>
                    <a:pt x="375857" y="37795"/>
                    <a:pt x="382690" y="36360"/>
                    <a:pt x="387998" y="34443"/>
                  </a:cubicBezTo>
                  <a:cubicBezTo>
                    <a:pt x="393459" y="32626"/>
                    <a:pt x="397409" y="31052"/>
                    <a:pt x="400304" y="29413"/>
                  </a:cubicBezTo>
                  <a:cubicBezTo>
                    <a:pt x="403124" y="27889"/>
                    <a:pt x="404623" y="27064"/>
                    <a:pt x="404623"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任意多边形 7"/>
            <p:cNvSpPr/>
            <p:nvPr/>
          </p:nvSpPr>
          <p:spPr>
            <a:xfrm>
              <a:off x="8204" y="9145"/>
              <a:ext cx="2082" cy="376"/>
            </a:xfrm>
            <a:custGeom>
              <a:avLst/>
              <a:gdLst/>
              <a:ahLst/>
              <a:cxnLst/>
              <a:rect l="0" t="0" r="0" b="0"/>
              <a:pathLst>
                <a:path w="851790" h="154014">
                  <a:moveTo>
                    <a:pt x="832866" y="75692"/>
                  </a:moveTo>
                  <a:cubicBezTo>
                    <a:pt x="832866" y="75692"/>
                    <a:pt x="835914" y="73901"/>
                    <a:pt x="842239" y="71348"/>
                  </a:cubicBezTo>
                  <a:cubicBezTo>
                    <a:pt x="843902" y="70815"/>
                    <a:pt x="845592" y="70053"/>
                    <a:pt x="848106" y="69952"/>
                  </a:cubicBezTo>
                  <a:cubicBezTo>
                    <a:pt x="848843" y="70091"/>
                    <a:pt x="849478" y="69824"/>
                    <a:pt x="850595" y="70726"/>
                  </a:cubicBezTo>
                  <a:cubicBezTo>
                    <a:pt x="851789" y="71412"/>
                    <a:pt x="851738" y="73482"/>
                    <a:pt x="851421" y="74079"/>
                  </a:cubicBezTo>
                  <a:cubicBezTo>
                    <a:pt x="850849" y="75819"/>
                    <a:pt x="850011" y="76721"/>
                    <a:pt x="849160" y="77813"/>
                  </a:cubicBezTo>
                  <a:cubicBezTo>
                    <a:pt x="845706" y="81814"/>
                    <a:pt x="841210" y="85357"/>
                    <a:pt x="835940" y="88989"/>
                  </a:cubicBezTo>
                  <a:cubicBezTo>
                    <a:pt x="814972" y="103518"/>
                    <a:pt x="781965" y="119393"/>
                    <a:pt x="740144" y="131534"/>
                  </a:cubicBezTo>
                  <a:cubicBezTo>
                    <a:pt x="719240" y="137618"/>
                    <a:pt x="696214" y="143028"/>
                    <a:pt x="671487" y="146647"/>
                  </a:cubicBezTo>
                  <a:cubicBezTo>
                    <a:pt x="646799" y="150305"/>
                    <a:pt x="620522" y="153112"/>
                    <a:pt x="593255" y="153543"/>
                  </a:cubicBezTo>
                  <a:cubicBezTo>
                    <a:pt x="566014" y="154013"/>
                    <a:pt x="537794" y="153416"/>
                    <a:pt x="509321" y="150546"/>
                  </a:cubicBezTo>
                  <a:cubicBezTo>
                    <a:pt x="480847" y="147727"/>
                    <a:pt x="452145" y="143142"/>
                    <a:pt x="423710" y="137389"/>
                  </a:cubicBezTo>
                  <a:cubicBezTo>
                    <a:pt x="395300" y="131471"/>
                    <a:pt x="367373" y="123584"/>
                    <a:pt x="340208" y="115062"/>
                  </a:cubicBezTo>
                  <a:cubicBezTo>
                    <a:pt x="313093" y="106769"/>
                    <a:pt x="286614" y="96203"/>
                    <a:pt x="262166" y="86246"/>
                  </a:cubicBezTo>
                  <a:cubicBezTo>
                    <a:pt x="237554" y="76505"/>
                    <a:pt x="213754" y="67094"/>
                    <a:pt x="191199" y="58179"/>
                  </a:cubicBezTo>
                  <a:cubicBezTo>
                    <a:pt x="168555" y="49505"/>
                    <a:pt x="147053" y="41656"/>
                    <a:pt x="127152" y="34633"/>
                  </a:cubicBezTo>
                  <a:cubicBezTo>
                    <a:pt x="87274" y="21082"/>
                    <a:pt x="53391" y="11011"/>
                    <a:pt x="29337" y="9385"/>
                  </a:cubicBezTo>
                  <a:cubicBezTo>
                    <a:pt x="17526" y="8585"/>
                    <a:pt x="7595" y="10224"/>
                    <a:pt x="4217" y="15520"/>
                  </a:cubicBezTo>
                  <a:cubicBezTo>
                    <a:pt x="991" y="20917"/>
                    <a:pt x="3404" y="25121"/>
                    <a:pt x="3112" y="24892"/>
                  </a:cubicBezTo>
                  <a:cubicBezTo>
                    <a:pt x="3530" y="24969"/>
                    <a:pt x="0" y="21755"/>
                    <a:pt x="2312" y="14529"/>
                  </a:cubicBezTo>
                  <a:cubicBezTo>
                    <a:pt x="5194" y="7125"/>
                    <a:pt x="16510" y="2718"/>
                    <a:pt x="29083" y="1562"/>
                  </a:cubicBezTo>
                  <a:cubicBezTo>
                    <a:pt x="41999" y="0"/>
                    <a:pt x="57557" y="673"/>
                    <a:pt x="75108" y="2743"/>
                  </a:cubicBezTo>
                  <a:cubicBezTo>
                    <a:pt x="92672" y="4699"/>
                    <a:pt x="112230" y="8204"/>
                    <a:pt x="133261" y="13030"/>
                  </a:cubicBezTo>
                  <a:cubicBezTo>
                    <a:pt x="154356" y="17628"/>
                    <a:pt x="176937" y="23559"/>
                    <a:pt x="200508" y="30645"/>
                  </a:cubicBezTo>
                  <a:cubicBezTo>
                    <a:pt x="224092" y="37452"/>
                    <a:pt x="249035" y="45441"/>
                    <a:pt x="274117" y="54356"/>
                  </a:cubicBezTo>
                  <a:cubicBezTo>
                    <a:pt x="299504" y="63246"/>
                    <a:pt x="324676" y="71755"/>
                    <a:pt x="351092" y="79756"/>
                  </a:cubicBezTo>
                  <a:cubicBezTo>
                    <a:pt x="377368" y="87693"/>
                    <a:pt x="404406" y="94424"/>
                    <a:pt x="431585" y="100266"/>
                  </a:cubicBezTo>
                  <a:cubicBezTo>
                    <a:pt x="485915" y="112141"/>
                    <a:pt x="541249" y="118783"/>
                    <a:pt x="593268" y="120332"/>
                  </a:cubicBezTo>
                  <a:cubicBezTo>
                    <a:pt x="619278" y="120764"/>
                    <a:pt x="644487" y="120650"/>
                    <a:pt x="668312" y="118783"/>
                  </a:cubicBezTo>
                  <a:cubicBezTo>
                    <a:pt x="692112" y="116865"/>
                    <a:pt x="714617" y="114312"/>
                    <a:pt x="735203" y="110604"/>
                  </a:cubicBezTo>
                  <a:cubicBezTo>
                    <a:pt x="776339" y="103250"/>
                    <a:pt x="810095" y="92913"/>
                    <a:pt x="832180" y="82575"/>
                  </a:cubicBezTo>
                  <a:cubicBezTo>
                    <a:pt x="837641" y="79946"/>
                    <a:pt x="842467" y="77343"/>
                    <a:pt x="845998" y="74650"/>
                  </a:cubicBezTo>
                  <a:cubicBezTo>
                    <a:pt x="846798" y="74002"/>
                    <a:pt x="847624" y="73190"/>
                    <a:pt x="847839" y="72821"/>
                  </a:cubicBezTo>
                  <a:cubicBezTo>
                    <a:pt x="847941" y="72478"/>
                    <a:pt x="848043" y="73101"/>
                    <a:pt x="848246" y="73228"/>
                  </a:cubicBezTo>
                  <a:cubicBezTo>
                    <a:pt x="848640" y="73316"/>
                    <a:pt x="848043" y="73101"/>
                    <a:pt x="847827" y="73037"/>
                  </a:cubicBezTo>
                  <a:cubicBezTo>
                    <a:pt x="846240" y="72758"/>
                    <a:pt x="844284" y="73075"/>
                    <a:pt x="842722" y="73278"/>
                  </a:cubicBezTo>
                  <a:cubicBezTo>
                    <a:pt x="836308" y="74523"/>
                    <a:pt x="832866" y="75692"/>
                    <a:pt x="832866"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9062" y="8997"/>
              <a:ext cx="989" cy="212"/>
            </a:xfrm>
            <a:custGeom>
              <a:avLst/>
              <a:gdLst/>
              <a:ahLst/>
              <a:cxnLst/>
              <a:rect l="0" t="0" r="0" b="0"/>
              <a:pathLst>
                <a:path w="404623" h="86932">
                  <a:moveTo>
                    <a:pt x="404622" y="27064"/>
                  </a:moveTo>
                  <a:cubicBezTo>
                    <a:pt x="404622" y="27064"/>
                    <a:pt x="403631" y="28448"/>
                    <a:pt x="401764" y="31039"/>
                  </a:cubicBezTo>
                  <a:cubicBezTo>
                    <a:pt x="399923" y="33401"/>
                    <a:pt x="396494" y="37389"/>
                    <a:pt x="391680" y="41021"/>
                  </a:cubicBezTo>
                  <a:cubicBezTo>
                    <a:pt x="386943" y="44983"/>
                    <a:pt x="380733" y="49136"/>
                    <a:pt x="373202" y="53111"/>
                  </a:cubicBezTo>
                  <a:cubicBezTo>
                    <a:pt x="365709" y="57163"/>
                    <a:pt x="356984" y="61214"/>
                    <a:pt x="347179" y="64617"/>
                  </a:cubicBezTo>
                  <a:cubicBezTo>
                    <a:pt x="308127" y="79248"/>
                    <a:pt x="252882" y="86931"/>
                    <a:pt x="198031" y="83502"/>
                  </a:cubicBezTo>
                  <a:cubicBezTo>
                    <a:pt x="170612" y="81864"/>
                    <a:pt x="143281" y="77508"/>
                    <a:pt x="118262" y="70688"/>
                  </a:cubicBezTo>
                  <a:cubicBezTo>
                    <a:pt x="105740" y="67412"/>
                    <a:pt x="93853" y="63208"/>
                    <a:pt x="82765" y="58877"/>
                  </a:cubicBezTo>
                  <a:cubicBezTo>
                    <a:pt x="77254" y="56566"/>
                    <a:pt x="71932" y="54242"/>
                    <a:pt x="66852" y="51880"/>
                  </a:cubicBezTo>
                  <a:cubicBezTo>
                    <a:pt x="61887" y="49251"/>
                    <a:pt x="57074" y="46710"/>
                    <a:pt x="52476" y="44259"/>
                  </a:cubicBezTo>
                  <a:cubicBezTo>
                    <a:pt x="43345" y="39230"/>
                    <a:pt x="35458" y="33744"/>
                    <a:pt x="28702" y="28689"/>
                  </a:cubicBezTo>
                  <a:cubicBezTo>
                    <a:pt x="21996" y="23495"/>
                    <a:pt x="16522" y="18618"/>
                    <a:pt x="12306" y="14249"/>
                  </a:cubicBezTo>
                  <a:cubicBezTo>
                    <a:pt x="7887" y="10211"/>
                    <a:pt x="5118" y="6235"/>
                    <a:pt x="3023" y="3848"/>
                  </a:cubicBezTo>
                  <a:cubicBezTo>
                    <a:pt x="1054" y="1346"/>
                    <a:pt x="0" y="0"/>
                    <a:pt x="0" y="0"/>
                  </a:cubicBezTo>
                  <a:cubicBezTo>
                    <a:pt x="0" y="0"/>
                    <a:pt x="1537" y="749"/>
                    <a:pt x="4419" y="2146"/>
                  </a:cubicBezTo>
                  <a:cubicBezTo>
                    <a:pt x="7251" y="3569"/>
                    <a:pt x="11303" y="5728"/>
                    <a:pt x="16662" y="8039"/>
                  </a:cubicBezTo>
                  <a:cubicBezTo>
                    <a:pt x="21856" y="10579"/>
                    <a:pt x="28499" y="12954"/>
                    <a:pt x="35788" y="15951"/>
                  </a:cubicBezTo>
                  <a:cubicBezTo>
                    <a:pt x="43307" y="18592"/>
                    <a:pt x="51765" y="21310"/>
                    <a:pt x="60998" y="24117"/>
                  </a:cubicBezTo>
                  <a:cubicBezTo>
                    <a:pt x="79616" y="29337"/>
                    <a:pt x="101587" y="34010"/>
                    <a:pt x="125336" y="37642"/>
                  </a:cubicBezTo>
                  <a:cubicBezTo>
                    <a:pt x="137185" y="39598"/>
                    <a:pt x="149568" y="40894"/>
                    <a:pt x="162102" y="42405"/>
                  </a:cubicBezTo>
                  <a:cubicBezTo>
                    <a:pt x="174701" y="43548"/>
                    <a:pt x="187477" y="44881"/>
                    <a:pt x="200330" y="45478"/>
                  </a:cubicBezTo>
                  <a:cubicBezTo>
                    <a:pt x="251688" y="48806"/>
                    <a:pt x="303504" y="47523"/>
                    <a:pt x="342062" y="43434"/>
                  </a:cubicBezTo>
                  <a:cubicBezTo>
                    <a:pt x="351663" y="42214"/>
                    <a:pt x="360489" y="41033"/>
                    <a:pt x="368211" y="39484"/>
                  </a:cubicBezTo>
                  <a:cubicBezTo>
                    <a:pt x="375856" y="37795"/>
                    <a:pt x="382689" y="36360"/>
                    <a:pt x="387998" y="34442"/>
                  </a:cubicBezTo>
                  <a:cubicBezTo>
                    <a:pt x="393458" y="32626"/>
                    <a:pt x="397408" y="31051"/>
                    <a:pt x="400304" y="29413"/>
                  </a:cubicBezTo>
                  <a:cubicBezTo>
                    <a:pt x="403123" y="27876"/>
                    <a:pt x="404622" y="27064"/>
                    <a:pt x="404622"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10"/>
            <p:cNvSpPr/>
            <p:nvPr/>
          </p:nvSpPr>
          <p:spPr>
            <a:xfrm>
              <a:off x="11727" y="9182"/>
              <a:ext cx="2082" cy="376"/>
            </a:xfrm>
            <a:custGeom>
              <a:avLst/>
              <a:gdLst/>
              <a:ahLst/>
              <a:cxnLst/>
              <a:rect l="0" t="0" r="0" b="0"/>
              <a:pathLst>
                <a:path w="851777" h="154014">
                  <a:moveTo>
                    <a:pt x="832853" y="75692"/>
                  </a:moveTo>
                  <a:cubicBezTo>
                    <a:pt x="832853" y="75692"/>
                    <a:pt x="835900" y="73901"/>
                    <a:pt x="842225" y="71348"/>
                  </a:cubicBezTo>
                  <a:cubicBezTo>
                    <a:pt x="843889" y="70815"/>
                    <a:pt x="845578" y="70053"/>
                    <a:pt x="848093" y="69951"/>
                  </a:cubicBezTo>
                  <a:cubicBezTo>
                    <a:pt x="848817" y="70091"/>
                    <a:pt x="849452" y="69824"/>
                    <a:pt x="850582" y="70726"/>
                  </a:cubicBezTo>
                  <a:cubicBezTo>
                    <a:pt x="851776" y="71412"/>
                    <a:pt x="851725" y="73482"/>
                    <a:pt x="851408" y="74079"/>
                  </a:cubicBezTo>
                  <a:cubicBezTo>
                    <a:pt x="850824" y="75819"/>
                    <a:pt x="849985" y="76721"/>
                    <a:pt x="849147" y="77813"/>
                  </a:cubicBezTo>
                  <a:cubicBezTo>
                    <a:pt x="845693" y="81813"/>
                    <a:pt x="841184" y="85357"/>
                    <a:pt x="835926" y="88989"/>
                  </a:cubicBezTo>
                  <a:cubicBezTo>
                    <a:pt x="814959" y="103518"/>
                    <a:pt x="781951" y="119393"/>
                    <a:pt x="740118" y="131534"/>
                  </a:cubicBezTo>
                  <a:cubicBezTo>
                    <a:pt x="719226" y="137617"/>
                    <a:pt x="696188" y="143028"/>
                    <a:pt x="671474" y="146647"/>
                  </a:cubicBezTo>
                  <a:cubicBezTo>
                    <a:pt x="646798" y="150305"/>
                    <a:pt x="620509" y="153111"/>
                    <a:pt x="593255" y="153543"/>
                  </a:cubicBezTo>
                  <a:cubicBezTo>
                    <a:pt x="566001" y="154013"/>
                    <a:pt x="537794" y="153416"/>
                    <a:pt x="509320" y="150546"/>
                  </a:cubicBezTo>
                  <a:cubicBezTo>
                    <a:pt x="480860" y="147727"/>
                    <a:pt x="452145" y="143142"/>
                    <a:pt x="423710" y="137389"/>
                  </a:cubicBezTo>
                  <a:cubicBezTo>
                    <a:pt x="395300" y="131471"/>
                    <a:pt x="367372" y="123584"/>
                    <a:pt x="340207" y="115062"/>
                  </a:cubicBezTo>
                  <a:cubicBezTo>
                    <a:pt x="313092" y="106769"/>
                    <a:pt x="286613" y="96203"/>
                    <a:pt x="262178" y="86246"/>
                  </a:cubicBezTo>
                  <a:cubicBezTo>
                    <a:pt x="237566" y="76505"/>
                    <a:pt x="213753" y="67094"/>
                    <a:pt x="191198" y="58179"/>
                  </a:cubicBezTo>
                  <a:cubicBezTo>
                    <a:pt x="168554" y="49505"/>
                    <a:pt x="147053" y="41656"/>
                    <a:pt x="127152" y="34633"/>
                  </a:cubicBezTo>
                  <a:cubicBezTo>
                    <a:pt x="87274" y="21082"/>
                    <a:pt x="53390" y="11011"/>
                    <a:pt x="29337" y="9385"/>
                  </a:cubicBezTo>
                  <a:cubicBezTo>
                    <a:pt x="17526" y="8585"/>
                    <a:pt x="7594" y="10224"/>
                    <a:pt x="4216" y="15519"/>
                  </a:cubicBezTo>
                  <a:cubicBezTo>
                    <a:pt x="990" y="20917"/>
                    <a:pt x="3403" y="25121"/>
                    <a:pt x="3111" y="24892"/>
                  </a:cubicBezTo>
                  <a:cubicBezTo>
                    <a:pt x="3530" y="24968"/>
                    <a:pt x="0" y="21755"/>
                    <a:pt x="2311" y="14529"/>
                  </a:cubicBezTo>
                  <a:cubicBezTo>
                    <a:pt x="5207" y="7125"/>
                    <a:pt x="16510" y="2718"/>
                    <a:pt x="29095" y="1562"/>
                  </a:cubicBezTo>
                  <a:cubicBezTo>
                    <a:pt x="42011" y="0"/>
                    <a:pt x="57556" y="673"/>
                    <a:pt x="75107" y="2743"/>
                  </a:cubicBezTo>
                  <a:cubicBezTo>
                    <a:pt x="92684" y="4699"/>
                    <a:pt x="112230" y="8204"/>
                    <a:pt x="133261" y="13030"/>
                  </a:cubicBezTo>
                  <a:cubicBezTo>
                    <a:pt x="154356" y="17627"/>
                    <a:pt x="176936" y="23559"/>
                    <a:pt x="200507" y="30645"/>
                  </a:cubicBezTo>
                  <a:cubicBezTo>
                    <a:pt x="224079" y="37452"/>
                    <a:pt x="249034" y="45441"/>
                    <a:pt x="274117" y="54356"/>
                  </a:cubicBezTo>
                  <a:cubicBezTo>
                    <a:pt x="299504" y="63246"/>
                    <a:pt x="324688" y="71755"/>
                    <a:pt x="351104" y="79756"/>
                  </a:cubicBezTo>
                  <a:cubicBezTo>
                    <a:pt x="377368" y="87693"/>
                    <a:pt x="404419" y="94424"/>
                    <a:pt x="431597" y="100266"/>
                  </a:cubicBezTo>
                  <a:cubicBezTo>
                    <a:pt x="485927" y="112141"/>
                    <a:pt x="541261" y="118783"/>
                    <a:pt x="593280" y="120332"/>
                  </a:cubicBezTo>
                  <a:cubicBezTo>
                    <a:pt x="619290" y="120764"/>
                    <a:pt x="644487" y="120649"/>
                    <a:pt x="668312" y="118783"/>
                  </a:cubicBezTo>
                  <a:cubicBezTo>
                    <a:pt x="692112" y="116865"/>
                    <a:pt x="714629" y="114312"/>
                    <a:pt x="735216" y="110604"/>
                  </a:cubicBezTo>
                  <a:cubicBezTo>
                    <a:pt x="776351" y="103250"/>
                    <a:pt x="810107" y="92912"/>
                    <a:pt x="832193" y="82575"/>
                  </a:cubicBezTo>
                  <a:cubicBezTo>
                    <a:pt x="837666" y="79946"/>
                    <a:pt x="842480" y="77342"/>
                    <a:pt x="846023" y="74650"/>
                  </a:cubicBezTo>
                  <a:cubicBezTo>
                    <a:pt x="846823" y="74002"/>
                    <a:pt x="847648" y="73190"/>
                    <a:pt x="847877" y="72821"/>
                  </a:cubicBezTo>
                  <a:cubicBezTo>
                    <a:pt x="847966" y="72478"/>
                    <a:pt x="848080" y="73100"/>
                    <a:pt x="848271" y="73228"/>
                  </a:cubicBezTo>
                  <a:cubicBezTo>
                    <a:pt x="848652" y="73316"/>
                    <a:pt x="848068" y="73100"/>
                    <a:pt x="847864" y="73037"/>
                  </a:cubicBezTo>
                  <a:cubicBezTo>
                    <a:pt x="846264" y="72757"/>
                    <a:pt x="844321" y="73075"/>
                    <a:pt x="842759" y="73278"/>
                  </a:cubicBezTo>
                  <a:cubicBezTo>
                    <a:pt x="836282" y="74511"/>
                    <a:pt x="832853" y="75692"/>
                    <a:pt x="832853"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任意多边形 11"/>
            <p:cNvSpPr/>
            <p:nvPr/>
          </p:nvSpPr>
          <p:spPr>
            <a:xfrm>
              <a:off x="12585" y="9034"/>
              <a:ext cx="989" cy="212"/>
            </a:xfrm>
            <a:custGeom>
              <a:avLst/>
              <a:gdLst/>
              <a:ahLst/>
              <a:cxnLst/>
              <a:rect l="0" t="0" r="0" b="0"/>
              <a:pathLst>
                <a:path w="404611" h="86932">
                  <a:moveTo>
                    <a:pt x="404610" y="27063"/>
                  </a:moveTo>
                  <a:cubicBezTo>
                    <a:pt x="404610" y="27063"/>
                    <a:pt x="403619" y="28448"/>
                    <a:pt x="401752" y="31038"/>
                  </a:cubicBezTo>
                  <a:cubicBezTo>
                    <a:pt x="399898" y="33401"/>
                    <a:pt x="396482" y="37388"/>
                    <a:pt x="391668" y="41021"/>
                  </a:cubicBezTo>
                  <a:cubicBezTo>
                    <a:pt x="386931" y="44983"/>
                    <a:pt x="380721" y="49136"/>
                    <a:pt x="373190" y="53111"/>
                  </a:cubicBezTo>
                  <a:cubicBezTo>
                    <a:pt x="365697" y="57162"/>
                    <a:pt x="356972" y="61214"/>
                    <a:pt x="347155" y="64617"/>
                  </a:cubicBezTo>
                  <a:cubicBezTo>
                    <a:pt x="308115" y="79248"/>
                    <a:pt x="252858" y="86931"/>
                    <a:pt x="198019" y="83502"/>
                  </a:cubicBezTo>
                  <a:cubicBezTo>
                    <a:pt x="170600" y="81864"/>
                    <a:pt x="143256" y="77508"/>
                    <a:pt x="118250" y="70688"/>
                  </a:cubicBezTo>
                  <a:cubicBezTo>
                    <a:pt x="105728" y="67411"/>
                    <a:pt x="93841" y="63208"/>
                    <a:pt x="82753" y="58877"/>
                  </a:cubicBezTo>
                  <a:cubicBezTo>
                    <a:pt x="77242" y="56566"/>
                    <a:pt x="71908" y="54242"/>
                    <a:pt x="66840" y="51879"/>
                  </a:cubicBezTo>
                  <a:cubicBezTo>
                    <a:pt x="61862" y="49251"/>
                    <a:pt x="57062" y="46710"/>
                    <a:pt x="52464" y="44259"/>
                  </a:cubicBezTo>
                  <a:cubicBezTo>
                    <a:pt x="43320" y="39230"/>
                    <a:pt x="35446" y="33744"/>
                    <a:pt x="28690" y="28689"/>
                  </a:cubicBezTo>
                  <a:cubicBezTo>
                    <a:pt x="21984" y="23495"/>
                    <a:pt x="16498" y="18618"/>
                    <a:pt x="12307" y="14249"/>
                  </a:cubicBezTo>
                  <a:cubicBezTo>
                    <a:pt x="7874" y="10211"/>
                    <a:pt x="5118" y="6235"/>
                    <a:pt x="3023" y="3848"/>
                  </a:cubicBezTo>
                  <a:cubicBezTo>
                    <a:pt x="1055" y="1346"/>
                    <a:pt x="0" y="0"/>
                    <a:pt x="0" y="0"/>
                  </a:cubicBezTo>
                  <a:cubicBezTo>
                    <a:pt x="0" y="0"/>
                    <a:pt x="1537" y="749"/>
                    <a:pt x="4420" y="2146"/>
                  </a:cubicBezTo>
                  <a:cubicBezTo>
                    <a:pt x="7265" y="3568"/>
                    <a:pt x="11316" y="5728"/>
                    <a:pt x="16663" y="8039"/>
                  </a:cubicBezTo>
                  <a:cubicBezTo>
                    <a:pt x="21857" y="10579"/>
                    <a:pt x="28499" y="12953"/>
                    <a:pt x="35789" y="15951"/>
                  </a:cubicBezTo>
                  <a:cubicBezTo>
                    <a:pt x="43307" y="18592"/>
                    <a:pt x="51778" y="21310"/>
                    <a:pt x="60998" y="24117"/>
                  </a:cubicBezTo>
                  <a:cubicBezTo>
                    <a:pt x="79629" y="29337"/>
                    <a:pt x="101588" y="34010"/>
                    <a:pt x="125337" y="37642"/>
                  </a:cubicBezTo>
                  <a:cubicBezTo>
                    <a:pt x="137186" y="39611"/>
                    <a:pt x="149568" y="40906"/>
                    <a:pt x="162116" y="42405"/>
                  </a:cubicBezTo>
                  <a:cubicBezTo>
                    <a:pt x="174701" y="43548"/>
                    <a:pt x="187490" y="44881"/>
                    <a:pt x="200343" y="45478"/>
                  </a:cubicBezTo>
                  <a:cubicBezTo>
                    <a:pt x="251714" y="48806"/>
                    <a:pt x="303517" y="47523"/>
                    <a:pt x="342075" y="43433"/>
                  </a:cubicBezTo>
                  <a:cubicBezTo>
                    <a:pt x="351676" y="42214"/>
                    <a:pt x="360502" y="41033"/>
                    <a:pt x="368224" y="39484"/>
                  </a:cubicBezTo>
                  <a:cubicBezTo>
                    <a:pt x="375882" y="37795"/>
                    <a:pt x="382715" y="36359"/>
                    <a:pt x="388023" y="34442"/>
                  </a:cubicBezTo>
                  <a:cubicBezTo>
                    <a:pt x="393484" y="32626"/>
                    <a:pt x="397434" y="31051"/>
                    <a:pt x="400329" y="29413"/>
                  </a:cubicBezTo>
                  <a:cubicBezTo>
                    <a:pt x="403098" y="27876"/>
                    <a:pt x="404610" y="27063"/>
                    <a:pt x="404610" y="27063"/>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任意多边形 12"/>
            <p:cNvSpPr/>
            <p:nvPr/>
          </p:nvSpPr>
          <p:spPr>
            <a:xfrm>
              <a:off x="15161" y="9253"/>
              <a:ext cx="2082" cy="376"/>
            </a:xfrm>
            <a:custGeom>
              <a:avLst/>
              <a:gdLst/>
              <a:ahLst/>
              <a:cxnLst/>
              <a:rect l="0" t="0" r="0" b="0"/>
              <a:pathLst>
                <a:path w="851778" h="154014">
                  <a:moveTo>
                    <a:pt x="832855" y="75692"/>
                  </a:moveTo>
                  <a:cubicBezTo>
                    <a:pt x="832855" y="75692"/>
                    <a:pt x="835903" y="73901"/>
                    <a:pt x="842227" y="71348"/>
                  </a:cubicBezTo>
                  <a:cubicBezTo>
                    <a:pt x="843891" y="70815"/>
                    <a:pt x="845580" y="70053"/>
                    <a:pt x="848095" y="69951"/>
                  </a:cubicBezTo>
                  <a:cubicBezTo>
                    <a:pt x="848819" y="70091"/>
                    <a:pt x="849453" y="69824"/>
                    <a:pt x="850584" y="70726"/>
                  </a:cubicBezTo>
                  <a:cubicBezTo>
                    <a:pt x="851777" y="71412"/>
                    <a:pt x="851727" y="73482"/>
                    <a:pt x="851409" y="74079"/>
                  </a:cubicBezTo>
                  <a:cubicBezTo>
                    <a:pt x="850825" y="75819"/>
                    <a:pt x="849987" y="76721"/>
                    <a:pt x="849149" y="77813"/>
                  </a:cubicBezTo>
                  <a:cubicBezTo>
                    <a:pt x="845695" y="81813"/>
                    <a:pt x="841186" y="85356"/>
                    <a:pt x="835928" y="88989"/>
                  </a:cubicBezTo>
                  <a:cubicBezTo>
                    <a:pt x="814960" y="103518"/>
                    <a:pt x="781953" y="119393"/>
                    <a:pt x="740119" y="131534"/>
                  </a:cubicBezTo>
                  <a:cubicBezTo>
                    <a:pt x="719227" y="137617"/>
                    <a:pt x="696190" y="143027"/>
                    <a:pt x="671475" y="146647"/>
                  </a:cubicBezTo>
                  <a:cubicBezTo>
                    <a:pt x="646799" y="150304"/>
                    <a:pt x="620510" y="153111"/>
                    <a:pt x="593256" y="153543"/>
                  </a:cubicBezTo>
                  <a:cubicBezTo>
                    <a:pt x="566002" y="154013"/>
                    <a:pt x="537795" y="153416"/>
                    <a:pt x="509321" y="150546"/>
                  </a:cubicBezTo>
                  <a:cubicBezTo>
                    <a:pt x="480860" y="147727"/>
                    <a:pt x="452146" y="143142"/>
                    <a:pt x="423710" y="137389"/>
                  </a:cubicBezTo>
                  <a:cubicBezTo>
                    <a:pt x="395301" y="131470"/>
                    <a:pt x="367373" y="123584"/>
                    <a:pt x="340208" y="115062"/>
                  </a:cubicBezTo>
                  <a:cubicBezTo>
                    <a:pt x="313093" y="106769"/>
                    <a:pt x="286614" y="96203"/>
                    <a:pt x="262179" y="86246"/>
                  </a:cubicBezTo>
                  <a:cubicBezTo>
                    <a:pt x="237566" y="76505"/>
                    <a:pt x="213754" y="67094"/>
                    <a:pt x="191199" y="58179"/>
                  </a:cubicBezTo>
                  <a:cubicBezTo>
                    <a:pt x="168555" y="49504"/>
                    <a:pt x="147053" y="41656"/>
                    <a:pt x="127153" y="34633"/>
                  </a:cubicBezTo>
                  <a:cubicBezTo>
                    <a:pt x="87274" y="21082"/>
                    <a:pt x="53391" y="11011"/>
                    <a:pt x="29337" y="9385"/>
                  </a:cubicBezTo>
                  <a:cubicBezTo>
                    <a:pt x="17526" y="8585"/>
                    <a:pt x="7595" y="10223"/>
                    <a:pt x="4217" y="15519"/>
                  </a:cubicBezTo>
                  <a:cubicBezTo>
                    <a:pt x="991" y="20917"/>
                    <a:pt x="3404" y="25121"/>
                    <a:pt x="3112" y="24892"/>
                  </a:cubicBezTo>
                  <a:cubicBezTo>
                    <a:pt x="3531" y="24968"/>
                    <a:pt x="0" y="21755"/>
                    <a:pt x="2312" y="14529"/>
                  </a:cubicBezTo>
                  <a:cubicBezTo>
                    <a:pt x="5207" y="7124"/>
                    <a:pt x="16510" y="2718"/>
                    <a:pt x="29096" y="1562"/>
                  </a:cubicBezTo>
                  <a:cubicBezTo>
                    <a:pt x="42012" y="0"/>
                    <a:pt x="57557" y="673"/>
                    <a:pt x="75108" y="2743"/>
                  </a:cubicBezTo>
                  <a:cubicBezTo>
                    <a:pt x="92685" y="4699"/>
                    <a:pt x="112230" y="8204"/>
                    <a:pt x="133261" y="13030"/>
                  </a:cubicBezTo>
                  <a:cubicBezTo>
                    <a:pt x="154356" y="17627"/>
                    <a:pt x="176937" y="23558"/>
                    <a:pt x="200508" y="30645"/>
                  </a:cubicBezTo>
                  <a:cubicBezTo>
                    <a:pt x="224079" y="37452"/>
                    <a:pt x="249035" y="45440"/>
                    <a:pt x="274117" y="54356"/>
                  </a:cubicBezTo>
                  <a:cubicBezTo>
                    <a:pt x="299504" y="63246"/>
                    <a:pt x="324689" y="71755"/>
                    <a:pt x="351105" y="79756"/>
                  </a:cubicBezTo>
                  <a:cubicBezTo>
                    <a:pt x="377368" y="87693"/>
                    <a:pt x="404419" y="94424"/>
                    <a:pt x="431598" y="100266"/>
                  </a:cubicBezTo>
                  <a:cubicBezTo>
                    <a:pt x="485928" y="112140"/>
                    <a:pt x="541262" y="118783"/>
                    <a:pt x="593281" y="120332"/>
                  </a:cubicBezTo>
                  <a:cubicBezTo>
                    <a:pt x="619291" y="120764"/>
                    <a:pt x="644488" y="120649"/>
                    <a:pt x="668313" y="118782"/>
                  </a:cubicBezTo>
                  <a:cubicBezTo>
                    <a:pt x="692113" y="116865"/>
                    <a:pt x="714630" y="114312"/>
                    <a:pt x="735217" y="110603"/>
                  </a:cubicBezTo>
                  <a:cubicBezTo>
                    <a:pt x="776352" y="103250"/>
                    <a:pt x="810109" y="92912"/>
                    <a:pt x="832194" y="82574"/>
                  </a:cubicBezTo>
                  <a:cubicBezTo>
                    <a:pt x="837668" y="79946"/>
                    <a:pt x="842481" y="77342"/>
                    <a:pt x="846024" y="74650"/>
                  </a:cubicBezTo>
                  <a:cubicBezTo>
                    <a:pt x="846824" y="74002"/>
                    <a:pt x="847650" y="73189"/>
                    <a:pt x="847878" y="72821"/>
                  </a:cubicBezTo>
                  <a:cubicBezTo>
                    <a:pt x="847967" y="72478"/>
                    <a:pt x="848081" y="73100"/>
                    <a:pt x="848272" y="73227"/>
                  </a:cubicBezTo>
                  <a:cubicBezTo>
                    <a:pt x="848653" y="73316"/>
                    <a:pt x="848069" y="73100"/>
                    <a:pt x="847866" y="73037"/>
                  </a:cubicBezTo>
                  <a:cubicBezTo>
                    <a:pt x="846266" y="72757"/>
                    <a:pt x="844323" y="73075"/>
                    <a:pt x="842761" y="73278"/>
                  </a:cubicBezTo>
                  <a:cubicBezTo>
                    <a:pt x="836297" y="74523"/>
                    <a:pt x="832855" y="75692"/>
                    <a:pt x="832855"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任意多边形 14"/>
            <p:cNvSpPr/>
            <p:nvPr/>
          </p:nvSpPr>
          <p:spPr>
            <a:xfrm>
              <a:off x="16019" y="9105"/>
              <a:ext cx="989" cy="212"/>
            </a:xfrm>
            <a:custGeom>
              <a:avLst/>
              <a:gdLst/>
              <a:ahLst/>
              <a:cxnLst/>
              <a:rect l="0" t="0" r="0" b="0"/>
              <a:pathLst>
                <a:path w="404610" h="86933">
                  <a:moveTo>
                    <a:pt x="404609" y="27064"/>
                  </a:moveTo>
                  <a:cubicBezTo>
                    <a:pt x="404609" y="27064"/>
                    <a:pt x="403618" y="28449"/>
                    <a:pt x="401752" y="31039"/>
                  </a:cubicBezTo>
                  <a:cubicBezTo>
                    <a:pt x="399898" y="33401"/>
                    <a:pt x="396482" y="37389"/>
                    <a:pt x="391668" y="41022"/>
                  </a:cubicBezTo>
                  <a:cubicBezTo>
                    <a:pt x="386931" y="44984"/>
                    <a:pt x="380721" y="49137"/>
                    <a:pt x="373189" y="53112"/>
                  </a:cubicBezTo>
                  <a:cubicBezTo>
                    <a:pt x="365696" y="57163"/>
                    <a:pt x="356972" y="61214"/>
                    <a:pt x="347154" y="64618"/>
                  </a:cubicBezTo>
                  <a:cubicBezTo>
                    <a:pt x="308115" y="79249"/>
                    <a:pt x="252857" y="86932"/>
                    <a:pt x="198019" y="83503"/>
                  </a:cubicBezTo>
                  <a:cubicBezTo>
                    <a:pt x="170599" y="81865"/>
                    <a:pt x="143256" y="77509"/>
                    <a:pt x="118250" y="70689"/>
                  </a:cubicBezTo>
                  <a:cubicBezTo>
                    <a:pt x="105727" y="67412"/>
                    <a:pt x="93840" y="63209"/>
                    <a:pt x="82753" y="58878"/>
                  </a:cubicBezTo>
                  <a:cubicBezTo>
                    <a:pt x="77241" y="56566"/>
                    <a:pt x="71908" y="54242"/>
                    <a:pt x="66840" y="51880"/>
                  </a:cubicBezTo>
                  <a:cubicBezTo>
                    <a:pt x="61862" y="49251"/>
                    <a:pt x="57061" y="46711"/>
                    <a:pt x="52464" y="44260"/>
                  </a:cubicBezTo>
                  <a:cubicBezTo>
                    <a:pt x="43320" y="39231"/>
                    <a:pt x="35446" y="33744"/>
                    <a:pt x="28689" y="28690"/>
                  </a:cubicBezTo>
                  <a:cubicBezTo>
                    <a:pt x="21984" y="23495"/>
                    <a:pt x="16497" y="18619"/>
                    <a:pt x="12306" y="14250"/>
                  </a:cubicBezTo>
                  <a:cubicBezTo>
                    <a:pt x="7874" y="10211"/>
                    <a:pt x="5118" y="6236"/>
                    <a:pt x="3023" y="3849"/>
                  </a:cubicBezTo>
                  <a:cubicBezTo>
                    <a:pt x="1054" y="1347"/>
                    <a:pt x="0" y="0"/>
                    <a:pt x="0" y="0"/>
                  </a:cubicBezTo>
                  <a:cubicBezTo>
                    <a:pt x="0" y="0"/>
                    <a:pt x="1537" y="750"/>
                    <a:pt x="4419" y="2147"/>
                  </a:cubicBezTo>
                  <a:cubicBezTo>
                    <a:pt x="7264" y="3569"/>
                    <a:pt x="11316" y="5728"/>
                    <a:pt x="16662" y="8039"/>
                  </a:cubicBezTo>
                  <a:cubicBezTo>
                    <a:pt x="21856" y="10580"/>
                    <a:pt x="28499" y="12954"/>
                    <a:pt x="35788" y="15951"/>
                  </a:cubicBezTo>
                  <a:cubicBezTo>
                    <a:pt x="43307" y="18593"/>
                    <a:pt x="51778" y="21311"/>
                    <a:pt x="60998" y="24118"/>
                  </a:cubicBezTo>
                  <a:cubicBezTo>
                    <a:pt x="79629" y="29337"/>
                    <a:pt x="101587" y="34011"/>
                    <a:pt x="125336" y="37643"/>
                  </a:cubicBezTo>
                  <a:cubicBezTo>
                    <a:pt x="137185" y="39612"/>
                    <a:pt x="149568" y="40907"/>
                    <a:pt x="162115" y="42406"/>
                  </a:cubicBezTo>
                  <a:cubicBezTo>
                    <a:pt x="174701" y="43549"/>
                    <a:pt x="187490" y="44882"/>
                    <a:pt x="200342" y="45479"/>
                  </a:cubicBezTo>
                  <a:cubicBezTo>
                    <a:pt x="251714" y="48806"/>
                    <a:pt x="303517" y="47524"/>
                    <a:pt x="342074" y="43434"/>
                  </a:cubicBezTo>
                  <a:cubicBezTo>
                    <a:pt x="351675" y="42215"/>
                    <a:pt x="360502" y="41034"/>
                    <a:pt x="368224" y="39484"/>
                  </a:cubicBezTo>
                  <a:cubicBezTo>
                    <a:pt x="375882" y="37795"/>
                    <a:pt x="382714" y="36360"/>
                    <a:pt x="388023" y="34442"/>
                  </a:cubicBezTo>
                  <a:cubicBezTo>
                    <a:pt x="393484" y="32626"/>
                    <a:pt x="397434" y="31052"/>
                    <a:pt x="400329" y="29413"/>
                  </a:cubicBezTo>
                  <a:cubicBezTo>
                    <a:pt x="403111" y="27877"/>
                    <a:pt x="404609" y="27064"/>
                    <a:pt x="404609"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任意多边形 15"/>
            <p:cNvSpPr/>
            <p:nvPr/>
          </p:nvSpPr>
          <p:spPr>
            <a:xfrm>
              <a:off x="1344" y="9065"/>
              <a:ext cx="2082" cy="376"/>
            </a:xfrm>
            <a:custGeom>
              <a:avLst/>
              <a:gdLst/>
              <a:ahLst/>
              <a:cxnLst/>
              <a:rect l="0" t="0" r="0" b="0"/>
              <a:pathLst>
                <a:path w="851778" h="154014">
                  <a:moveTo>
                    <a:pt x="832854" y="75691"/>
                  </a:moveTo>
                  <a:cubicBezTo>
                    <a:pt x="832854" y="75691"/>
                    <a:pt x="835902" y="73901"/>
                    <a:pt x="842226" y="71348"/>
                  </a:cubicBezTo>
                  <a:cubicBezTo>
                    <a:pt x="843890" y="70815"/>
                    <a:pt x="845579" y="70053"/>
                    <a:pt x="848094" y="69951"/>
                  </a:cubicBezTo>
                  <a:cubicBezTo>
                    <a:pt x="848830" y="70091"/>
                    <a:pt x="849465" y="69824"/>
                    <a:pt x="850583" y="70726"/>
                  </a:cubicBezTo>
                  <a:cubicBezTo>
                    <a:pt x="851777" y="71411"/>
                    <a:pt x="851726" y="73482"/>
                    <a:pt x="851408" y="74079"/>
                  </a:cubicBezTo>
                  <a:cubicBezTo>
                    <a:pt x="850837" y="75819"/>
                    <a:pt x="849999" y="76720"/>
                    <a:pt x="849148" y="77813"/>
                  </a:cubicBezTo>
                  <a:cubicBezTo>
                    <a:pt x="845693" y="81813"/>
                    <a:pt x="841197" y="85356"/>
                    <a:pt x="835927" y="88989"/>
                  </a:cubicBezTo>
                  <a:cubicBezTo>
                    <a:pt x="814959" y="103518"/>
                    <a:pt x="781952" y="119393"/>
                    <a:pt x="740131" y="131534"/>
                  </a:cubicBezTo>
                  <a:cubicBezTo>
                    <a:pt x="719227" y="137617"/>
                    <a:pt x="696202" y="143027"/>
                    <a:pt x="671487" y="146647"/>
                  </a:cubicBezTo>
                  <a:cubicBezTo>
                    <a:pt x="646799" y="150304"/>
                    <a:pt x="620522" y="153111"/>
                    <a:pt x="593255" y="153543"/>
                  </a:cubicBezTo>
                  <a:cubicBezTo>
                    <a:pt x="566014" y="154013"/>
                    <a:pt x="537795" y="153416"/>
                    <a:pt x="509321" y="150546"/>
                  </a:cubicBezTo>
                  <a:cubicBezTo>
                    <a:pt x="480848" y="147727"/>
                    <a:pt x="452146" y="143142"/>
                    <a:pt x="423698" y="137388"/>
                  </a:cubicBezTo>
                  <a:cubicBezTo>
                    <a:pt x="395288" y="131470"/>
                    <a:pt x="367361" y="123583"/>
                    <a:pt x="340195" y="115062"/>
                  </a:cubicBezTo>
                  <a:cubicBezTo>
                    <a:pt x="313081" y="106769"/>
                    <a:pt x="286601" y="96203"/>
                    <a:pt x="262166" y="86245"/>
                  </a:cubicBezTo>
                  <a:cubicBezTo>
                    <a:pt x="237554" y="76505"/>
                    <a:pt x="213754" y="67094"/>
                    <a:pt x="191199" y="58179"/>
                  </a:cubicBezTo>
                  <a:cubicBezTo>
                    <a:pt x="168555" y="49504"/>
                    <a:pt x="147054" y="41656"/>
                    <a:pt x="127153" y="34633"/>
                  </a:cubicBezTo>
                  <a:cubicBezTo>
                    <a:pt x="87275" y="21082"/>
                    <a:pt x="53391" y="11011"/>
                    <a:pt x="29337" y="9385"/>
                  </a:cubicBezTo>
                  <a:cubicBezTo>
                    <a:pt x="17526" y="8585"/>
                    <a:pt x="7595" y="10223"/>
                    <a:pt x="4217" y="15519"/>
                  </a:cubicBezTo>
                  <a:cubicBezTo>
                    <a:pt x="991" y="20916"/>
                    <a:pt x="3404" y="25120"/>
                    <a:pt x="3112" y="24892"/>
                  </a:cubicBezTo>
                  <a:cubicBezTo>
                    <a:pt x="3531" y="24968"/>
                    <a:pt x="0" y="21755"/>
                    <a:pt x="2312" y="14529"/>
                  </a:cubicBezTo>
                  <a:cubicBezTo>
                    <a:pt x="5195" y="7124"/>
                    <a:pt x="16510" y="2718"/>
                    <a:pt x="29083" y="1562"/>
                  </a:cubicBezTo>
                  <a:cubicBezTo>
                    <a:pt x="41999" y="0"/>
                    <a:pt x="57557" y="673"/>
                    <a:pt x="75095" y="2743"/>
                  </a:cubicBezTo>
                  <a:cubicBezTo>
                    <a:pt x="92672" y="4698"/>
                    <a:pt x="112230" y="8204"/>
                    <a:pt x="133261" y="13030"/>
                  </a:cubicBezTo>
                  <a:cubicBezTo>
                    <a:pt x="154356" y="17627"/>
                    <a:pt x="176937" y="23558"/>
                    <a:pt x="200508" y="30645"/>
                  </a:cubicBezTo>
                  <a:cubicBezTo>
                    <a:pt x="224092" y="37452"/>
                    <a:pt x="249035" y="45440"/>
                    <a:pt x="274117" y="54356"/>
                  </a:cubicBezTo>
                  <a:cubicBezTo>
                    <a:pt x="299504" y="63246"/>
                    <a:pt x="324676" y="71754"/>
                    <a:pt x="351092" y="79756"/>
                  </a:cubicBezTo>
                  <a:cubicBezTo>
                    <a:pt x="377368" y="87693"/>
                    <a:pt x="404406" y="94424"/>
                    <a:pt x="431584" y="100266"/>
                  </a:cubicBezTo>
                  <a:cubicBezTo>
                    <a:pt x="485915" y="112140"/>
                    <a:pt x="541249" y="118783"/>
                    <a:pt x="593268" y="120332"/>
                  </a:cubicBezTo>
                  <a:cubicBezTo>
                    <a:pt x="619278" y="120763"/>
                    <a:pt x="644487" y="120649"/>
                    <a:pt x="668312" y="118782"/>
                  </a:cubicBezTo>
                  <a:cubicBezTo>
                    <a:pt x="692112" y="116865"/>
                    <a:pt x="714629" y="114312"/>
                    <a:pt x="735203" y="110603"/>
                  </a:cubicBezTo>
                  <a:cubicBezTo>
                    <a:pt x="776351" y="103250"/>
                    <a:pt x="810095" y="92912"/>
                    <a:pt x="832180" y="82574"/>
                  </a:cubicBezTo>
                  <a:cubicBezTo>
                    <a:pt x="837641" y="79945"/>
                    <a:pt x="842467" y="77342"/>
                    <a:pt x="845998" y="74650"/>
                  </a:cubicBezTo>
                  <a:cubicBezTo>
                    <a:pt x="846798" y="74002"/>
                    <a:pt x="847624" y="73189"/>
                    <a:pt x="847840" y="72821"/>
                  </a:cubicBezTo>
                  <a:cubicBezTo>
                    <a:pt x="847941" y="72478"/>
                    <a:pt x="848043" y="73100"/>
                    <a:pt x="848246" y="73227"/>
                  </a:cubicBezTo>
                  <a:cubicBezTo>
                    <a:pt x="848640" y="73316"/>
                    <a:pt x="848055" y="73100"/>
                    <a:pt x="847827" y="73037"/>
                  </a:cubicBezTo>
                  <a:cubicBezTo>
                    <a:pt x="846239" y="72757"/>
                    <a:pt x="844296" y="73075"/>
                    <a:pt x="842721" y="73278"/>
                  </a:cubicBezTo>
                  <a:cubicBezTo>
                    <a:pt x="836295" y="74523"/>
                    <a:pt x="832854" y="75691"/>
                    <a:pt x="832854" y="7569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16"/>
            <p:cNvSpPr/>
            <p:nvPr/>
          </p:nvSpPr>
          <p:spPr>
            <a:xfrm>
              <a:off x="2202" y="8917"/>
              <a:ext cx="989" cy="212"/>
            </a:xfrm>
            <a:custGeom>
              <a:avLst/>
              <a:gdLst/>
              <a:ahLst/>
              <a:cxnLst/>
              <a:rect l="0" t="0" r="0" b="0"/>
              <a:pathLst>
                <a:path w="404611" h="86933">
                  <a:moveTo>
                    <a:pt x="404610" y="27064"/>
                  </a:moveTo>
                  <a:cubicBezTo>
                    <a:pt x="404610" y="27064"/>
                    <a:pt x="403619" y="28449"/>
                    <a:pt x="401752" y="31039"/>
                  </a:cubicBezTo>
                  <a:cubicBezTo>
                    <a:pt x="399911" y="33401"/>
                    <a:pt x="396482" y="37389"/>
                    <a:pt x="391668" y="41021"/>
                  </a:cubicBezTo>
                  <a:cubicBezTo>
                    <a:pt x="386931" y="44984"/>
                    <a:pt x="380721" y="49137"/>
                    <a:pt x="373190" y="53112"/>
                  </a:cubicBezTo>
                  <a:cubicBezTo>
                    <a:pt x="365697" y="57163"/>
                    <a:pt x="356972" y="61214"/>
                    <a:pt x="347167" y="64618"/>
                  </a:cubicBezTo>
                  <a:cubicBezTo>
                    <a:pt x="308115" y="79249"/>
                    <a:pt x="252870" y="86932"/>
                    <a:pt x="198019" y="83503"/>
                  </a:cubicBezTo>
                  <a:cubicBezTo>
                    <a:pt x="170599" y="81865"/>
                    <a:pt x="143269" y="77509"/>
                    <a:pt x="118250" y="70689"/>
                  </a:cubicBezTo>
                  <a:cubicBezTo>
                    <a:pt x="105728" y="67412"/>
                    <a:pt x="93840" y="63208"/>
                    <a:pt x="82753" y="58878"/>
                  </a:cubicBezTo>
                  <a:cubicBezTo>
                    <a:pt x="77242" y="56566"/>
                    <a:pt x="71920" y="54242"/>
                    <a:pt x="66840" y="51880"/>
                  </a:cubicBezTo>
                  <a:cubicBezTo>
                    <a:pt x="61875" y="49251"/>
                    <a:pt x="57074" y="46711"/>
                    <a:pt x="52464" y="44260"/>
                  </a:cubicBezTo>
                  <a:cubicBezTo>
                    <a:pt x="43333" y="39231"/>
                    <a:pt x="35446" y="33744"/>
                    <a:pt x="28689" y="28690"/>
                  </a:cubicBezTo>
                  <a:cubicBezTo>
                    <a:pt x="21984" y="23495"/>
                    <a:pt x="16510" y="18619"/>
                    <a:pt x="12306" y="14250"/>
                  </a:cubicBezTo>
                  <a:cubicBezTo>
                    <a:pt x="7874" y="10211"/>
                    <a:pt x="5105" y="6236"/>
                    <a:pt x="3023" y="3849"/>
                  </a:cubicBezTo>
                  <a:cubicBezTo>
                    <a:pt x="1054" y="1347"/>
                    <a:pt x="0" y="0"/>
                    <a:pt x="0" y="0"/>
                  </a:cubicBezTo>
                  <a:cubicBezTo>
                    <a:pt x="0" y="0"/>
                    <a:pt x="1537" y="749"/>
                    <a:pt x="4420" y="2147"/>
                  </a:cubicBezTo>
                  <a:cubicBezTo>
                    <a:pt x="7252" y="3569"/>
                    <a:pt x="11303" y="5728"/>
                    <a:pt x="16662" y="8039"/>
                  </a:cubicBezTo>
                  <a:cubicBezTo>
                    <a:pt x="21857" y="10580"/>
                    <a:pt x="28499" y="12954"/>
                    <a:pt x="35789" y="15951"/>
                  </a:cubicBezTo>
                  <a:cubicBezTo>
                    <a:pt x="43307" y="18593"/>
                    <a:pt x="51778" y="21311"/>
                    <a:pt x="60998" y="24117"/>
                  </a:cubicBezTo>
                  <a:cubicBezTo>
                    <a:pt x="79616" y="29337"/>
                    <a:pt x="101575" y="34011"/>
                    <a:pt x="125336" y="37643"/>
                  </a:cubicBezTo>
                  <a:cubicBezTo>
                    <a:pt x="137185" y="39611"/>
                    <a:pt x="149568" y="40907"/>
                    <a:pt x="162103" y="42405"/>
                  </a:cubicBezTo>
                  <a:cubicBezTo>
                    <a:pt x="174701" y="43548"/>
                    <a:pt x="187477" y="44882"/>
                    <a:pt x="200343" y="45479"/>
                  </a:cubicBezTo>
                  <a:cubicBezTo>
                    <a:pt x="251701" y="48806"/>
                    <a:pt x="303517" y="47524"/>
                    <a:pt x="342074" y="43434"/>
                  </a:cubicBezTo>
                  <a:cubicBezTo>
                    <a:pt x="351676" y="42215"/>
                    <a:pt x="360502" y="41034"/>
                    <a:pt x="368224" y="39484"/>
                  </a:cubicBezTo>
                  <a:cubicBezTo>
                    <a:pt x="375869" y="37795"/>
                    <a:pt x="382702" y="36360"/>
                    <a:pt x="388010" y="34442"/>
                  </a:cubicBezTo>
                  <a:cubicBezTo>
                    <a:pt x="393471" y="32626"/>
                    <a:pt x="397421" y="31052"/>
                    <a:pt x="400317" y="29413"/>
                  </a:cubicBezTo>
                  <a:cubicBezTo>
                    <a:pt x="403124" y="27877"/>
                    <a:pt x="404610" y="27064"/>
                    <a:pt x="404610"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a:off x="9880" y="9685"/>
              <a:ext cx="2082" cy="376"/>
            </a:xfrm>
            <a:custGeom>
              <a:avLst/>
              <a:gdLst/>
              <a:ahLst/>
              <a:cxnLst/>
              <a:rect l="0" t="0" r="0" b="0"/>
              <a:pathLst>
                <a:path w="851740" h="154014">
                  <a:moveTo>
                    <a:pt x="832852" y="78347"/>
                  </a:moveTo>
                  <a:cubicBezTo>
                    <a:pt x="832852" y="78347"/>
                    <a:pt x="836294" y="79528"/>
                    <a:pt x="842745" y="80735"/>
                  </a:cubicBezTo>
                  <a:cubicBezTo>
                    <a:pt x="844307" y="80938"/>
                    <a:pt x="846251" y="81268"/>
                    <a:pt x="847851" y="80976"/>
                  </a:cubicBezTo>
                  <a:cubicBezTo>
                    <a:pt x="848080" y="80913"/>
                    <a:pt x="848651" y="80697"/>
                    <a:pt x="848257" y="80785"/>
                  </a:cubicBezTo>
                  <a:cubicBezTo>
                    <a:pt x="848067" y="80913"/>
                    <a:pt x="847965" y="81535"/>
                    <a:pt x="847864" y="81192"/>
                  </a:cubicBezTo>
                  <a:cubicBezTo>
                    <a:pt x="847648" y="80836"/>
                    <a:pt x="846822" y="80024"/>
                    <a:pt x="846022" y="79363"/>
                  </a:cubicBezTo>
                  <a:cubicBezTo>
                    <a:pt x="842479" y="76683"/>
                    <a:pt x="837653" y="74067"/>
                    <a:pt x="832192" y="71438"/>
                  </a:cubicBezTo>
                  <a:cubicBezTo>
                    <a:pt x="810107" y="61101"/>
                    <a:pt x="776363" y="50763"/>
                    <a:pt x="735215" y="43409"/>
                  </a:cubicBezTo>
                  <a:cubicBezTo>
                    <a:pt x="714641" y="39701"/>
                    <a:pt x="692111" y="37148"/>
                    <a:pt x="668311" y="35231"/>
                  </a:cubicBezTo>
                  <a:cubicBezTo>
                    <a:pt x="644486" y="33364"/>
                    <a:pt x="619277" y="33262"/>
                    <a:pt x="593280" y="33681"/>
                  </a:cubicBezTo>
                  <a:cubicBezTo>
                    <a:pt x="541248" y="35231"/>
                    <a:pt x="485927" y="41872"/>
                    <a:pt x="431596" y="53747"/>
                  </a:cubicBezTo>
                  <a:cubicBezTo>
                    <a:pt x="404418" y="59589"/>
                    <a:pt x="377368" y="66320"/>
                    <a:pt x="351091" y="74257"/>
                  </a:cubicBezTo>
                  <a:cubicBezTo>
                    <a:pt x="324701" y="82258"/>
                    <a:pt x="299504" y="90767"/>
                    <a:pt x="274116" y="99657"/>
                  </a:cubicBezTo>
                  <a:cubicBezTo>
                    <a:pt x="249021" y="108573"/>
                    <a:pt x="224091" y="116561"/>
                    <a:pt x="200507" y="123368"/>
                  </a:cubicBezTo>
                  <a:cubicBezTo>
                    <a:pt x="176936" y="130467"/>
                    <a:pt x="154356" y="136386"/>
                    <a:pt x="133261" y="140983"/>
                  </a:cubicBezTo>
                  <a:cubicBezTo>
                    <a:pt x="112229" y="145796"/>
                    <a:pt x="92671" y="149301"/>
                    <a:pt x="75095" y="151270"/>
                  </a:cubicBezTo>
                  <a:cubicBezTo>
                    <a:pt x="57556" y="153340"/>
                    <a:pt x="41999" y="154013"/>
                    <a:pt x="29083" y="152451"/>
                  </a:cubicBezTo>
                  <a:cubicBezTo>
                    <a:pt x="16497" y="151295"/>
                    <a:pt x="5194" y="146888"/>
                    <a:pt x="2311" y="139484"/>
                  </a:cubicBezTo>
                  <a:cubicBezTo>
                    <a:pt x="0" y="132258"/>
                    <a:pt x="3531" y="129045"/>
                    <a:pt x="3111" y="129121"/>
                  </a:cubicBezTo>
                  <a:cubicBezTo>
                    <a:pt x="3404" y="128879"/>
                    <a:pt x="991" y="133096"/>
                    <a:pt x="4216" y="138494"/>
                  </a:cubicBezTo>
                  <a:cubicBezTo>
                    <a:pt x="7594" y="143789"/>
                    <a:pt x="17526" y="145428"/>
                    <a:pt x="29337" y="144628"/>
                  </a:cubicBezTo>
                  <a:cubicBezTo>
                    <a:pt x="53391" y="143002"/>
                    <a:pt x="87274" y="132931"/>
                    <a:pt x="127152" y="119380"/>
                  </a:cubicBezTo>
                  <a:cubicBezTo>
                    <a:pt x="147053" y="112357"/>
                    <a:pt x="168554" y="104508"/>
                    <a:pt x="191198" y="95834"/>
                  </a:cubicBezTo>
                  <a:cubicBezTo>
                    <a:pt x="213766" y="86906"/>
                    <a:pt x="237553" y="77495"/>
                    <a:pt x="262166" y="67767"/>
                  </a:cubicBezTo>
                  <a:cubicBezTo>
                    <a:pt x="286613" y="57811"/>
                    <a:pt x="313093" y="47244"/>
                    <a:pt x="340207" y="38951"/>
                  </a:cubicBezTo>
                  <a:cubicBezTo>
                    <a:pt x="367386" y="30429"/>
                    <a:pt x="395300" y="22543"/>
                    <a:pt x="423710" y="16624"/>
                  </a:cubicBezTo>
                  <a:cubicBezTo>
                    <a:pt x="452146" y="10884"/>
                    <a:pt x="480847" y="6287"/>
                    <a:pt x="509321" y="3467"/>
                  </a:cubicBezTo>
                  <a:cubicBezTo>
                    <a:pt x="537794" y="597"/>
                    <a:pt x="566013" y="0"/>
                    <a:pt x="593255" y="470"/>
                  </a:cubicBezTo>
                  <a:cubicBezTo>
                    <a:pt x="620509" y="902"/>
                    <a:pt x="646798" y="3708"/>
                    <a:pt x="671474" y="7366"/>
                  </a:cubicBezTo>
                  <a:cubicBezTo>
                    <a:pt x="696189" y="10985"/>
                    <a:pt x="719239" y="16396"/>
                    <a:pt x="740118" y="22479"/>
                  </a:cubicBezTo>
                  <a:cubicBezTo>
                    <a:pt x="781952" y="34620"/>
                    <a:pt x="814959" y="50495"/>
                    <a:pt x="835927" y="65024"/>
                  </a:cubicBezTo>
                  <a:cubicBezTo>
                    <a:pt x="841185" y="68656"/>
                    <a:pt x="845693" y="72212"/>
                    <a:pt x="849135" y="76213"/>
                  </a:cubicBezTo>
                  <a:cubicBezTo>
                    <a:pt x="849973" y="77318"/>
                    <a:pt x="850824" y="78207"/>
                    <a:pt x="851396" y="79960"/>
                  </a:cubicBezTo>
                  <a:cubicBezTo>
                    <a:pt x="851700" y="80544"/>
                    <a:pt x="851739" y="82626"/>
                    <a:pt x="850557" y="83300"/>
                  </a:cubicBezTo>
                  <a:cubicBezTo>
                    <a:pt x="849440" y="84189"/>
                    <a:pt x="848792" y="83935"/>
                    <a:pt x="848081" y="84062"/>
                  </a:cubicBezTo>
                  <a:cubicBezTo>
                    <a:pt x="845553" y="83947"/>
                    <a:pt x="843877" y="83185"/>
                    <a:pt x="842213" y="82665"/>
                  </a:cubicBezTo>
                  <a:cubicBezTo>
                    <a:pt x="835900" y="80138"/>
                    <a:pt x="832852" y="78347"/>
                    <a:pt x="832852" y="78347"/>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19"/>
            <p:cNvSpPr/>
            <p:nvPr/>
          </p:nvSpPr>
          <p:spPr>
            <a:xfrm>
              <a:off x="10738" y="9997"/>
              <a:ext cx="989" cy="212"/>
            </a:xfrm>
            <a:custGeom>
              <a:avLst/>
              <a:gdLst/>
              <a:ahLst/>
              <a:cxnLst/>
              <a:rect l="0" t="0" r="0" b="0"/>
              <a:pathLst>
                <a:path w="404635" h="86932">
                  <a:moveTo>
                    <a:pt x="404634" y="59881"/>
                  </a:moveTo>
                  <a:cubicBezTo>
                    <a:pt x="404634" y="59881"/>
                    <a:pt x="403135" y="59068"/>
                    <a:pt x="400329" y="57518"/>
                  </a:cubicBezTo>
                  <a:cubicBezTo>
                    <a:pt x="397433" y="55880"/>
                    <a:pt x="393483" y="54305"/>
                    <a:pt x="388023" y="52489"/>
                  </a:cubicBezTo>
                  <a:cubicBezTo>
                    <a:pt x="382714" y="50559"/>
                    <a:pt x="375881" y="49123"/>
                    <a:pt x="368223" y="47447"/>
                  </a:cubicBezTo>
                  <a:cubicBezTo>
                    <a:pt x="360515" y="45898"/>
                    <a:pt x="351675" y="44717"/>
                    <a:pt x="342074" y="43497"/>
                  </a:cubicBezTo>
                  <a:cubicBezTo>
                    <a:pt x="303517" y="39408"/>
                    <a:pt x="251714" y="38125"/>
                    <a:pt x="200342" y="41453"/>
                  </a:cubicBezTo>
                  <a:cubicBezTo>
                    <a:pt x="187490" y="42049"/>
                    <a:pt x="174701" y="43383"/>
                    <a:pt x="162115" y="44526"/>
                  </a:cubicBezTo>
                  <a:cubicBezTo>
                    <a:pt x="149580" y="46037"/>
                    <a:pt x="137185" y="47333"/>
                    <a:pt x="125336" y="49289"/>
                  </a:cubicBezTo>
                  <a:cubicBezTo>
                    <a:pt x="101587" y="52921"/>
                    <a:pt x="79616" y="57594"/>
                    <a:pt x="60998" y="62814"/>
                  </a:cubicBezTo>
                  <a:cubicBezTo>
                    <a:pt x="51765" y="65621"/>
                    <a:pt x="43294" y="68326"/>
                    <a:pt x="35788" y="70980"/>
                  </a:cubicBezTo>
                  <a:cubicBezTo>
                    <a:pt x="28498" y="73977"/>
                    <a:pt x="21857" y="76352"/>
                    <a:pt x="16662" y="78892"/>
                  </a:cubicBezTo>
                  <a:cubicBezTo>
                    <a:pt x="11315" y="81204"/>
                    <a:pt x="7264" y="83362"/>
                    <a:pt x="4419" y="84785"/>
                  </a:cubicBezTo>
                  <a:cubicBezTo>
                    <a:pt x="1536" y="86182"/>
                    <a:pt x="0" y="86931"/>
                    <a:pt x="0" y="86931"/>
                  </a:cubicBezTo>
                  <a:cubicBezTo>
                    <a:pt x="0" y="86931"/>
                    <a:pt x="1054" y="85598"/>
                    <a:pt x="3022" y="83083"/>
                  </a:cubicBezTo>
                  <a:cubicBezTo>
                    <a:pt x="5118" y="80696"/>
                    <a:pt x="7886" y="76720"/>
                    <a:pt x="12306" y="72682"/>
                  </a:cubicBezTo>
                  <a:cubicBezTo>
                    <a:pt x="16497" y="68313"/>
                    <a:pt x="21983" y="63423"/>
                    <a:pt x="28689" y="58242"/>
                  </a:cubicBezTo>
                  <a:cubicBezTo>
                    <a:pt x="35446" y="53187"/>
                    <a:pt x="43320" y="47701"/>
                    <a:pt x="52464" y="42672"/>
                  </a:cubicBezTo>
                  <a:cubicBezTo>
                    <a:pt x="57061" y="40233"/>
                    <a:pt x="61861" y="37680"/>
                    <a:pt x="66840" y="35051"/>
                  </a:cubicBezTo>
                  <a:cubicBezTo>
                    <a:pt x="71907" y="32689"/>
                    <a:pt x="77241" y="30352"/>
                    <a:pt x="82753" y="28054"/>
                  </a:cubicBezTo>
                  <a:cubicBezTo>
                    <a:pt x="93840" y="23723"/>
                    <a:pt x="105727" y="19519"/>
                    <a:pt x="118249" y="16243"/>
                  </a:cubicBezTo>
                  <a:cubicBezTo>
                    <a:pt x="143269" y="9423"/>
                    <a:pt x="170599" y="5080"/>
                    <a:pt x="198018" y="3429"/>
                  </a:cubicBezTo>
                  <a:cubicBezTo>
                    <a:pt x="252857" y="0"/>
                    <a:pt x="308115" y="7683"/>
                    <a:pt x="347155" y="22313"/>
                  </a:cubicBezTo>
                  <a:cubicBezTo>
                    <a:pt x="356959" y="25717"/>
                    <a:pt x="365696" y="29768"/>
                    <a:pt x="373189" y="33820"/>
                  </a:cubicBezTo>
                  <a:cubicBezTo>
                    <a:pt x="380720" y="37795"/>
                    <a:pt x="386931" y="41960"/>
                    <a:pt x="391668" y="45910"/>
                  </a:cubicBezTo>
                  <a:cubicBezTo>
                    <a:pt x="396481" y="49542"/>
                    <a:pt x="399897" y="53543"/>
                    <a:pt x="401752" y="55892"/>
                  </a:cubicBezTo>
                  <a:cubicBezTo>
                    <a:pt x="403643" y="58496"/>
                    <a:pt x="404634" y="59881"/>
                    <a:pt x="404634"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21"/>
            <p:cNvSpPr/>
            <p:nvPr/>
          </p:nvSpPr>
          <p:spPr>
            <a:xfrm>
              <a:off x="13482" y="9765"/>
              <a:ext cx="2082" cy="376"/>
            </a:xfrm>
            <a:custGeom>
              <a:avLst/>
              <a:gdLst/>
              <a:ahLst/>
              <a:cxnLst/>
              <a:rect l="0" t="0" r="0" b="0"/>
              <a:pathLst>
                <a:path w="851739" h="154015">
                  <a:moveTo>
                    <a:pt x="832852" y="78348"/>
                  </a:moveTo>
                  <a:cubicBezTo>
                    <a:pt x="832852" y="78348"/>
                    <a:pt x="836294" y="79529"/>
                    <a:pt x="842745" y="80735"/>
                  </a:cubicBezTo>
                  <a:cubicBezTo>
                    <a:pt x="844307" y="80938"/>
                    <a:pt x="846251" y="81268"/>
                    <a:pt x="847851" y="80977"/>
                  </a:cubicBezTo>
                  <a:cubicBezTo>
                    <a:pt x="848080" y="80913"/>
                    <a:pt x="848651" y="80697"/>
                    <a:pt x="848257" y="80786"/>
                  </a:cubicBezTo>
                  <a:cubicBezTo>
                    <a:pt x="848067" y="80913"/>
                    <a:pt x="847965" y="81535"/>
                    <a:pt x="847864" y="81192"/>
                  </a:cubicBezTo>
                  <a:cubicBezTo>
                    <a:pt x="847648" y="80837"/>
                    <a:pt x="846822" y="80024"/>
                    <a:pt x="846022" y="79363"/>
                  </a:cubicBezTo>
                  <a:cubicBezTo>
                    <a:pt x="842479" y="76684"/>
                    <a:pt x="837653" y="74068"/>
                    <a:pt x="832192" y="71439"/>
                  </a:cubicBezTo>
                  <a:cubicBezTo>
                    <a:pt x="810107" y="61101"/>
                    <a:pt x="776363" y="50763"/>
                    <a:pt x="735215" y="43410"/>
                  </a:cubicBezTo>
                  <a:cubicBezTo>
                    <a:pt x="714641" y="39702"/>
                    <a:pt x="692111" y="37149"/>
                    <a:pt x="668311" y="35231"/>
                  </a:cubicBezTo>
                  <a:cubicBezTo>
                    <a:pt x="644486" y="33364"/>
                    <a:pt x="619277" y="33262"/>
                    <a:pt x="593280" y="33681"/>
                  </a:cubicBezTo>
                  <a:cubicBezTo>
                    <a:pt x="541248" y="35231"/>
                    <a:pt x="485927" y="41873"/>
                    <a:pt x="431596" y="53747"/>
                  </a:cubicBezTo>
                  <a:cubicBezTo>
                    <a:pt x="404418" y="59589"/>
                    <a:pt x="377368" y="66320"/>
                    <a:pt x="351091" y="74258"/>
                  </a:cubicBezTo>
                  <a:cubicBezTo>
                    <a:pt x="324701" y="82259"/>
                    <a:pt x="299504" y="90767"/>
                    <a:pt x="274116" y="99658"/>
                  </a:cubicBezTo>
                  <a:cubicBezTo>
                    <a:pt x="249021" y="108573"/>
                    <a:pt x="224091" y="116561"/>
                    <a:pt x="200507" y="123369"/>
                  </a:cubicBezTo>
                  <a:cubicBezTo>
                    <a:pt x="176949" y="130468"/>
                    <a:pt x="154356" y="136386"/>
                    <a:pt x="133261" y="140983"/>
                  </a:cubicBezTo>
                  <a:cubicBezTo>
                    <a:pt x="112229" y="145797"/>
                    <a:pt x="92684" y="149302"/>
                    <a:pt x="75107" y="151270"/>
                  </a:cubicBezTo>
                  <a:cubicBezTo>
                    <a:pt x="57556" y="153340"/>
                    <a:pt x="42011" y="154014"/>
                    <a:pt x="29095" y="152451"/>
                  </a:cubicBezTo>
                  <a:cubicBezTo>
                    <a:pt x="16510" y="151296"/>
                    <a:pt x="5194" y="146889"/>
                    <a:pt x="2311" y="139485"/>
                  </a:cubicBezTo>
                  <a:cubicBezTo>
                    <a:pt x="0" y="132258"/>
                    <a:pt x="3543" y="129045"/>
                    <a:pt x="3111" y="129121"/>
                  </a:cubicBezTo>
                  <a:cubicBezTo>
                    <a:pt x="3390" y="128880"/>
                    <a:pt x="990" y="133096"/>
                    <a:pt x="4216" y="138494"/>
                  </a:cubicBezTo>
                  <a:cubicBezTo>
                    <a:pt x="7594" y="143790"/>
                    <a:pt x="17526" y="145428"/>
                    <a:pt x="29336" y="144628"/>
                  </a:cubicBezTo>
                  <a:cubicBezTo>
                    <a:pt x="53403" y="143003"/>
                    <a:pt x="87286" y="132932"/>
                    <a:pt x="127152" y="119380"/>
                  </a:cubicBezTo>
                  <a:cubicBezTo>
                    <a:pt x="147053" y="112357"/>
                    <a:pt x="168554" y="104509"/>
                    <a:pt x="191198" y="95835"/>
                  </a:cubicBezTo>
                  <a:cubicBezTo>
                    <a:pt x="213753" y="86906"/>
                    <a:pt x="237553" y="77496"/>
                    <a:pt x="262166" y="67768"/>
                  </a:cubicBezTo>
                  <a:cubicBezTo>
                    <a:pt x="286613" y="57811"/>
                    <a:pt x="313093" y="47245"/>
                    <a:pt x="340207" y="38951"/>
                  </a:cubicBezTo>
                  <a:cubicBezTo>
                    <a:pt x="367385" y="30430"/>
                    <a:pt x="395300" y="22543"/>
                    <a:pt x="423710" y="16625"/>
                  </a:cubicBezTo>
                  <a:cubicBezTo>
                    <a:pt x="452145" y="10884"/>
                    <a:pt x="480847" y="6287"/>
                    <a:pt x="509320" y="3467"/>
                  </a:cubicBezTo>
                  <a:cubicBezTo>
                    <a:pt x="537794" y="597"/>
                    <a:pt x="566013" y="0"/>
                    <a:pt x="593255" y="470"/>
                  </a:cubicBezTo>
                  <a:cubicBezTo>
                    <a:pt x="620509" y="902"/>
                    <a:pt x="646798" y="3709"/>
                    <a:pt x="671474" y="7366"/>
                  </a:cubicBezTo>
                  <a:cubicBezTo>
                    <a:pt x="696188" y="10986"/>
                    <a:pt x="719239" y="16396"/>
                    <a:pt x="740118" y="22479"/>
                  </a:cubicBezTo>
                  <a:cubicBezTo>
                    <a:pt x="781951" y="34620"/>
                    <a:pt x="814959" y="50495"/>
                    <a:pt x="835926" y="65024"/>
                  </a:cubicBezTo>
                  <a:cubicBezTo>
                    <a:pt x="841184" y="68657"/>
                    <a:pt x="845693" y="72213"/>
                    <a:pt x="849134" y="76213"/>
                  </a:cubicBezTo>
                  <a:cubicBezTo>
                    <a:pt x="849973" y="77318"/>
                    <a:pt x="850824" y="78207"/>
                    <a:pt x="851395" y="79960"/>
                  </a:cubicBezTo>
                  <a:cubicBezTo>
                    <a:pt x="851700" y="80544"/>
                    <a:pt x="851738" y="82627"/>
                    <a:pt x="850557" y="83300"/>
                  </a:cubicBezTo>
                  <a:cubicBezTo>
                    <a:pt x="849439" y="84189"/>
                    <a:pt x="848791" y="83935"/>
                    <a:pt x="848080" y="84062"/>
                  </a:cubicBezTo>
                  <a:cubicBezTo>
                    <a:pt x="845553" y="83948"/>
                    <a:pt x="843877" y="83186"/>
                    <a:pt x="842213" y="82665"/>
                  </a:cubicBezTo>
                  <a:cubicBezTo>
                    <a:pt x="835900" y="80138"/>
                    <a:pt x="832852" y="78348"/>
                    <a:pt x="832852" y="7834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22"/>
            <p:cNvSpPr/>
            <p:nvPr/>
          </p:nvSpPr>
          <p:spPr>
            <a:xfrm>
              <a:off x="14339" y="10077"/>
              <a:ext cx="989" cy="212"/>
            </a:xfrm>
            <a:custGeom>
              <a:avLst/>
              <a:gdLst/>
              <a:ahLst/>
              <a:cxnLst/>
              <a:rect l="0" t="0" r="0" b="0"/>
              <a:pathLst>
                <a:path w="404635" h="86933">
                  <a:moveTo>
                    <a:pt x="404634" y="59881"/>
                  </a:moveTo>
                  <a:cubicBezTo>
                    <a:pt x="404634" y="59881"/>
                    <a:pt x="403135" y="59068"/>
                    <a:pt x="400329" y="57519"/>
                  </a:cubicBezTo>
                  <a:cubicBezTo>
                    <a:pt x="397433" y="55880"/>
                    <a:pt x="393483" y="54306"/>
                    <a:pt x="388022" y="52490"/>
                  </a:cubicBezTo>
                  <a:cubicBezTo>
                    <a:pt x="382714" y="50559"/>
                    <a:pt x="375881" y="49124"/>
                    <a:pt x="368223" y="47448"/>
                  </a:cubicBezTo>
                  <a:cubicBezTo>
                    <a:pt x="360514" y="45898"/>
                    <a:pt x="351675" y="44717"/>
                    <a:pt x="342074" y="43498"/>
                  </a:cubicBezTo>
                  <a:cubicBezTo>
                    <a:pt x="303517" y="39409"/>
                    <a:pt x="251714" y="38126"/>
                    <a:pt x="200342" y="41453"/>
                  </a:cubicBezTo>
                  <a:cubicBezTo>
                    <a:pt x="187490" y="42050"/>
                    <a:pt x="174700" y="43383"/>
                    <a:pt x="162115" y="44526"/>
                  </a:cubicBezTo>
                  <a:cubicBezTo>
                    <a:pt x="149580" y="46038"/>
                    <a:pt x="137185" y="47333"/>
                    <a:pt x="125336" y="49289"/>
                  </a:cubicBezTo>
                  <a:cubicBezTo>
                    <a:pt x="101587" y="52921"/>
                    <a:pt x="79616" y="57595"/>
                    <a:pt x="60997" y="62814"/>
                  </a:cubicBezTo>
                  <a:cubicBezTo>
                    <a:pt x="51765" y="65621"/>
                    <a:pt x="43293" y="68326"/>
                    <a:pt x="35788" y="70981"/>
                  </a:cubicBezTo>
                  <a:cubicBezTo>
                    <a:pt x="28498" y="73978"/>
                    <a:pt x="21856" y="76353"/>
                    <a:pt x="16662" y="78893"/>
                  </a:cubicBezTo>
                  <a:cubicBezTo>
                    <a:pt x="11315" y="81204"/>
                    <a:pt x="7264" y="83363"/>
                    <a:pt x="4419" y="84785"/>
                  </a:cubicBezTo>
                  <a:cubicBezTo>
                    <a:pt x="1536" y="86182"/>
                    <a:pt x="0" y="86932"/>
                    <a:pt x="0" y="86932"/>
                  </a:cubicBezTo>
                  <a:cubicBezTo>
                    <a:pt x="0" y="86932"/>
                    <a:pt x="1054" y="85598"/>
                    <a:pt x="3022" y="83083"/>
                  </a:cubicBezTo>
                  <a:cubicBezTo>
                    <a:pt x="5118" y="80696"/>
                    <a:pt x="7886" y="76721"/>
                    <a:pt x="12306" y="72682"/>
                  </a:cubicBezTo>
                  <a:cubicBezTo>
                    <a:pt x="16497" y="68313"/>
                    <a:pt x="21983" y="63424"/>
                    <a:pt x="28689" y="58242"/>
                  </a:cubicBezTo>
                  <a:cubicBezTo>
                    <a:pt x="35445" y="53188"/>
                    <a:pt x="43319" y="47701"/>
                    <a:pt x="52463" y="42672"/>
                  </a:cubicBezTo>
                  <a:cubicBezTo>
                    <a:pt x="57061" y="40234"/>
                    <a:pt x="61861" y="37681"/>
                    <a:pt x="66840" y="35052"/>
                  </a:cubicBezTo>
                  <a:cubicBezTo>
                    <a:pt x="71907" y="32690"/>
                    <a:pt x="77241" y="30353"/>
                    <a:pt x="82753" y="28054"/>
                  </a:cubicBezTo>
                  <a:cubicBezTo>
                    <a:pt x="93840" y="23723"/>
                    <a:pt x="105727" y="19520"/>
                    <a:pt x="118249" y="16243"/>
                  </a:cubicBezTo>
                  <a:cubicBezTo>
                    <a:pt x="143268" y="9424"/>
                    <a:pt x="170599" y="5080"/>
                    <a:pt x="198018" y="3429"/>
                  </a:cubicBezTo>
                  <a:cubicBezTo>
                    <a:pt x="252857" y="0"/>
                    <a:pt x="308114" y="7683"/>
                    <a:pt x="347154" y="22314"/>
                  </a:cubicBezTo>
                  <a:cubicBezTo>
                    <a:pt x="356959" y="25718"/>
                    <a:pt x="365696" y="29769"/>
                    <a:pt x="373189" y="33820"/>
                  </a:cubicBezTo>
                  <a:cubicBezTo>
                    <a:pt x="380720" y="37795"/>
                    <a:pt x="386931" y="41961"/>
                    <a:pt x="391667" y="45910"/>
                  </a:cubicBezTo>
                  <a:cubicBezTo>
                    <a:pt x="396481" y="49543"/>
                    <a:pt x="399897" y="53543"/>
                    <a:pt x="401751" y="55893"/>
                  </a:cubicBezTo>
                  <a:cubicBezTo>
                    <a:pt x="403643" y="58497"/>
                    <a:pt x="404634" y="59881"/>
                    <a:pt x="404634"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24"/>
            <p:cNvSpPr/>
            <p:nvPr/>
          </p:nvSpPr>
          <p:spPr>
            <a:xfrm>
              <a:off x="6612" y="9684"/>
              <a:ext cx="2082" cy="376"/>
            </a:xfrm>
            <a:custGeom>
              <a:avLst/>
              <a:gdLst/>
              <a:ahLst/>
              <a:cxnLst/>
              <a:rect l="0" t="0" r="0" b="0"/>
              <a:pathLst>
                <a:path w="851752" h="154014">
                  <a:moveTo>
                    <a:pt x="832828" y="78347"/>
                  </a:moveTo>
                  <a:cubicBezTo>
                    <a:pt x="832828" y="78347"/>
                    <a:pt x="836270" y="79528"/>
                    <a:pt x="842722" y="80735"/>
                  </a:cubicBezTo>
                  <a:cubicBezTo>
                    <a:pt x="844296" y="80938"/>
                    <a:pt x="846240" y="81268"/>
                    <a:pt x="847827" y="80976"/>
                  </a:cubicBezTo>
                  <a:cubicBezTo>
                    <a:pt x="848056" y="80913"/>
                    <a:pt x="848627" y="80697"/>
                    <a:pt x="848246" y="80785"/>
                  </a:cubicBezTo>
                  <a:cubicBezTo>
                    <a:pt x="848055" y="80913"/>
                    <a:pt x="847941" y="81535"/>
                    <a:pt x="847840" y="81192"/>
                  </a:cubicBezTo>
                  <a:cubicBezTo>
                    <a:pt x="847624" y="80836"/>
                    <a:pt x="846785" y="80023"/>
                    <a:pt x="845998" y="79363"/>
                  </a:cubicBezTo>
                  <a:cubicBezTo>
                    <a:pt x="842455" y="76683"/>
                    <a:pt x="837642" y="74067"/>
                    <a:pt x="832180" y="71438"/>
                  </a:cubicBezTo>
                  <a:cubicBezTo>
                    <a:pt x="810095" y="61101"/>
                    <a:pt x="776351" y="50763"/>
                    <a:pt x="735203" y="43409"/>
                  </a:cubicBezTo>
                  <a:cubicBezTo>
                    <a:pt x="714617" y="39701"/>
                    <a:pt x="692099" y="37148"/>
                    <a:pt x="668312" y="35230"/>
                  </a:cubicBezTo>
                  <a:cubicBezTo>
                    <a:pt x="644487" y="33363"/>
                    <a:pt x="619278" y="33262"/>
                    <a:pt x="593268" y="33681"/>
                  </a:cubicBezTo>
                  <a:cubicBezTo>
                    <a:pt x="541249" y="35230"/>
                    <a:pt x="485915" y="41872"/>
                    <a:pt x="431584" y="53747"/>
                  </a:cubicBezTo>
                  <a:cubicBezTo>
                    <a:pt x="404407" y="59589"/>
                    <a:pt x="377355" y="66320"/>
                    <a:pt x="351092" y="74257"/>
                  </a:cubicBezTo>
                  <a:cubicBezTo>
                    <a:pt x="324689" y="82258"/>
                    <a:pt x="299505" y="90767"/>
                    <a:pt x="274117" y="99657"/>
                  </a:cubicBezTo>
                  <a:cubicBezTo>
                    <a:pt x="249022" y="108572"/>
                    <a:pt x="224079" y="116561"/>
                    <a:pt x="200508" y="123368"/>
                  </a:cubicBezTo>
                  <a:cubicBezTo>
                    <a:pt x="176937" y="130467"/>
                    <a:pt x="154356" y="136385"/>
                    <a:pt x="133261" y="140983"/>
                  </a:cubicBezTo>
                  <a:cubicBezTo>
                    <a:pt x="112230" y="145796"/>
                    <a:pt x="92672" y="149301"/>
                    <a:pt x="75095" y="151270"/>
                  </a:cubicBezTo>
                  <a:cubicBezTo>
                    <a:pt x="57557" y="153340"/>
                    <a:pt x="41999" y="154013"/>
                    <a:pt x="29083" y="152451"/>
                  </a:cubicBezTo>
                  <a:cubicBezTo>
                    <a:pt x="16498" y="151295"/>
                    <a:pt x="5195" y="146888"/>
                    <a:pt x="2312" y="139484"/>
                  </a:cubicBezTo>
                  <a:cubicBezTo>
                    <a:pt x="0" y="132258"/>
                    <a:pt x="3531" y="129045"/>
                    <a:pt x="3112" y="129121"/>
                  </a:cubicBezTo>
                  <a:cubicBezTo>
                    <a:pt x="3404" y="128879"/>
                    <a:pt x="991" y="133096"/>
                    <a:pt x="4217" y="138493"/>
                  </a:cubicBezTo>
                  <a:cubicBezTo>
                    <a:pt x="7595" y="143789"/>
                    <a:pt x="17526" y="145428"/>
                    <a:pt x="29337" y="144628"/>
                  </a:cubicBezTo>
                  <a:cubicBezTo>
                    <a:pt x="53391" y="143002"/>
                    <a:pt x="87275" y="132931"/>
                    <a:pt x="127153" y="119380"/>
                  </a:cubicBezTo>
                  <a:cubicBezTo>
                    <a:pt x="147054" y="112357"/>
                    <a:pt x="168555" y="104508"/>
                    <a:pt x="191199" y="95834"/>
                  </a:cubicBezTo>
                  <a:cubicBezTo>
                    <a:pt x="213767" y="86906"/>
                    <a:pt x="237554" y="77495"/>
                    <a:pt x="262166" y="67767"/>
                  </a:cubicBezTo>
                  <a:cubicBezTo>
                    <a:pt x="286601" y="57810"/>
                    <a:pt x="313081" y="47244"/>
                    <a:pt x="340195" y="38951"/>
                  </a:cubicBezTo>
                  <a:cubicBezTo>
                    <a:pt x="367373" y="30429"/>
                    <a:pt x="395288" y="22542"/>
                    <a:pt x="423698" y="16624"/>
                  </a:cubicBezTo>
                  <a:cubicBezTo>
                    <a:pt x="452133" y="10884"/>
                    <a:pt x="480848" y="6286"/>
                    <a:pt x="509321" y="3467"/>
                  </a:cubicBezTo>
                  <a:cubicBezTo>
                    <a:pt x="537782" y="596"/>
                    <a:pt x="566014" y="0"/>
                    <a:pt x="593243" y="470"/>
                  </a:cubicBezTo>
                  <a:cubicBezTo>
                    <a:pt x="620510" y="902"/>
                    <a:pt x="646786" y="3708"/>
                    <a:pt x="671475" y="7366"/>
                  </a:cubicBezTo>
                  <a:cubicBezTo>
                    <a:pt x="696189" y="10985"/>
                    <a:pt x="719227" y="16396"/>
                    <a:pt x="740118" y="22479"/>
                  </a:cubicBezTo>
                  <a:cubicBezTo>
                    <a:pt x="781952" y="34620"/>
                    <a:pt x="814959" y="50495"/>
                    <a:pt x="835927" y="65024"/>
                  </a:cubicBezTo>
                  <a:cubicBezTo>
                    <a:pt x="841185" y="68656"/>
                    <a:pt x="845694" y="72212"/>
                    <a:pt x="849148" y="76213"/>
                  </a:cubicBezTo>
                  <a:cubicBezTo>
                    <a:pt x="849986" y="77318"/>
                    <a:pt x="850824" y="78207"/>
                    <a:pt x="851395" y="79959"/>
                  </a:cubicBezTo>
                  <a:cubicBezTo>
                    <a:pt x="851713" y="80544"/>
                    <a:pt x="851751" y="82626"/>
                    <a:pt x="850557" y="83300"/>
                  </a:cubicBezTo>
                  <a:cubicBezTo>
                    <a:pt x="849439" y="84189"/>
                    <a:pt x="848792" y="83934"/>
                    <a:pt x="848068" y="84062"/>
                  </a:cubicBezTo>
                  <a:cubicBezTo>
                    <a:pt x="845553" y="83947"/>
                    <a:pt x="843864" y="83185"/>
                    <a:pt x="842200" y="82665"/>
                  </a:cubicBezTo>
                  <a:cubicBezTo>
                    <a:pt x="835889" y="80138"/>
                    <a:pt x="832828" y="78347"/>
                    <a:pt x="832828" y="78347"/>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25"/>
            <p:cNvSpPr/>
            <p:nvPr/>
          </p:nvSpPr>
          <p:spPr>
            <a:xfrm>
              <a:off x="7470" y="9996"/>
              <a:ext cx="989" cy="212"/>
            </a:xfrm>
            <a:custGeom>
              <a:avLst/>
              <a:gdLst/>
              <a:ahLst/>
              <a:cxnLst/>
              <a:rect l="0" t="0" r="0" b="0"/>
              <a:pathLst>
                <a:path w="404623" h="86932">
                  <a:moveTo>
                    <a:pt x="404622" y="59880"/>
                  </a:moveTo>
                  <a:cubicBezTo>
                    <a:pt x="404622" y="59880"/>
                    <a:pt x="403123" y="59068"/>
                    <a:pt x="400317" y="57518"/>
                  </a:cubicBezTo>
                  <a:cubicBezTo>
                    <a:pt x="397421" y="55880"/>
                    <a:pt x="393472" y="54305"/>
                    <a:pt x="388011" y="52489"/>
                  </a:cubicBezTo>
                  <a:cubicBezTo>
                    <a:pt x="382702" y="50559"/>
                    <a:pt x="375869" y="49123"/>
                    <a:pt x="368224" y="47447"/>
                  </a:cubicBezTo>
                  <a:cubicBezTo>
                    <a:pt x="360502" y="45898"/>
                    <a:pt x="351676" y="44717"/>
                    <a:pt x="342075" y="43497"/>
                  </a:cubicBezTo>
                  <a:cubicBezTo>
                    <a:pt x="303517" y="39408"/>
                    <a:pt x="251701" y="38125"/>
                    <a:pt x="200343" y="41452"/>
                  </a:cubicBezTo>
                  <a:cubicBezTo>
                    <a:pt x="187478" y="42049"/>
                    <a:pt x="174701" y="43383"/>
                    <a:pt x="162116" y="44526"/>
                  </a:cubicBezTo>
                  <a:cubicBezTo>
                    <a:pt x="149581" y="46037"/>
                    <a:pt x="137198" y="47333"/>
                    <a:pt x="125349" y="49288"/>
                  </a:cubicBezTo>
                  <a:cubicBezTo>
                    <a:pt x="101587" y="52921"/>
                    <a:pt x="79616" y="57594"/>
                    <a:pt x="60998" y="62814"/>
                  </a:cubicBezTo>
                  <a:cubicBezTo>
                    <a:pt x="51778" y="65621"/>
                    <a:pt x="43307" y="68326"/>
                    <a:pt x="35789" y="70980"/>
                  </a:cubicBezTo>
                  <a:cubicBezTo>
                    <a:pt x="28499" y="73977"/>
                    <a:pt x="21857" y="76352"/>
                    <a:pt x="16663" y="78892"/>
                  </a:cubicBezTo>
                  <a:cubicBezTo>
                    <a:pt x="11316" y="81204"/>
                    <a:pt x="7252" y="83362"/>
                    <a:pt x="4420" y="84785"/>
                  </a:cubicBezTo>
                  <a:cubicBezTo>
                    <a:pt x="1537" y="86182"/>
                    <a:pt x="0" y="86931"/>
                    <a:pt x="0" y="86931"/>
                  </a:cubicBezTo>
                  <a:cubicBezTo>
                    <a:pt x="0" y="86931"/>
                    <a:pt x="1054" y="85597"/>
                    <a:pt x="3023" y="83083"/>
                  </a:cubicBezTo>
                  <a:cubicBezTo>
                    <a:pt x="5118" y="80695"/>
                    <a:pt x="7887" y="76720"/>
                    <a:pt x="12306" y="72682"/>
                  </a:cubicBezTo>
                  <a:cubicBezTo>
                    <a:pt x="16510" y="68313"/>
                    <a:pt x="21984" y="63423"/>
                    <a:pt x="28689" y="58242"/>
                  </a:cubicBezTo>
                  <a:cubicBezTo>
                    <a:pt x="35446" y="53187"/>
                    <a:pt x="43320" y="47701"/>
                    <a:pt x="52464" y="42671"/>
                  </a:cubicBezTo>
                  <a:cubicBezTo>
                    <a:pt x="57074" y="40233"/>
                    <a:pt x="61874" y="37680"/>
                    <a:pt x="66840" y="35051"/>
                  </a:cubicBezTo>
                  <a:cubicBezTo>
                    <a:pt x="71920" y="32689"/>
                    <a:pt x="77241" y="30352"/>
                    <a:pt x="82753" y="28054"/>
                  </a:cubicBezTo>
                  <a:cubicBezTo>
                    <a:pt x="93840" y="23723"/>
                    <a:pt x="105728" y="19519"/>
                    <a:pt x="118250" y="16243"/>
                  </a:cubicBezTo>
                  <a:cubicBezTo>
                    <a:pt x="143269" y="9423"/>
                    <a:pt x="170599" y="5080"/>
                    <a:pt x="198019" y="3428"/>
                  </a:cubicBezTo>
                  <a:cubicBezTo>
                    <a:pt x="252870" y="0"/>
                    <a:pt x="308115" y="7683"/>
                    <a:pt x="347167" y="22313"/>
                  </a:cubicBezTo>
                  <a:cubicBezTo>
                    <a:pt x="356972" y="25717"/>
                    <a:pt x="365697" y="29768"/>
                    <a:pt x="373190" y="33820"/>
                  </a:cubicBezTo>
                  <a:cubicBezTo>
                    <a:pt x="380721" y="37795"/>
                    <a:pt x="386931" y="41960"/>
                    <a:pt x="391668" y="45910"/>
                  </a:cubicBezTo>
                  <a:cubicBezTo>
                    <a:pt x="396481" y="49542"/>
                    <a:pt x="399910" y="53543"/>
                    <a:pt x="401752" y="55892"/>
                  </a:cubicBezTo>
                  <a:cubicBezTo>
                    <a:pt x="403631" y="58509"/>
                    <a:pt x="404622" y="59880"/>
                    <a:pt x="404622" y="59880"/>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任意多边形 27"/>
            <p:cNvSpPr/>
            <p:nvPr/>
          </p:nvSpPr>
          <p:spPr>
            <a:xfrm>
              <a:off x="2926" y="9603"/>
              <a:ext cx="2082" cy="376"/>
            </a:xfrm>
            <a:custGeom>
              <a:avLst/>
              <a:gdLst/>
              <a:ahLst/>
              <a:cxnLst/>
              <a:rect l="0" t="0" r="0" b="0"/>
              <a:pathLst>
                <a:path w="851751" h="154015">
                  <a:moveTo>
                    <a:pt x="832827" y="78348"/>
                  </a:moveTo>
                  <a:cubicBezTo>
                    <a:pt x="832827" y="78348"/>
                    <a:pt x="836269" y="79529"/>
                    <a:pt x="842721" y="80735"/>
                  </a:cubicBezTo>
                  <a:cubicBezTo>
                    <a:pt x="844295" y="80938"/>
                    <a:pt x="846239" y="81269"/>
                    <a:pt x="847826" y="80977"/>
                  </a:cubicBezTo>
                  <a:cubicBezTo>
                    <a:pt x="848055" y="80913"/>
                    <a:pt x="848626" y="80697"/>
                    <a:pt x="848245" y="80786"/>
                  </a:cubicBezTo>
                  <a:cubicBezTo>
                    <a:pt x="848055" y="80913"/>
                    <a:pt x="847940" y="81535"/>
                    <a:pt x="847839" y="81193"/>
                  </a:cubicBezTo>
                  <a:cubicBezTo>
                    <a:pt x="847623" y="80837"/>
                    <a:pt x="846785" y="80024"/>
                    <a:pt x="845997" y="79364"/>
                  </a:cubicBezTo>
                  <a:cubicBezTo>
                    <a:pt x="842454" y="76684"/>
                    <a:pt x="837641" y="74068"/>
                    <a:pt x="832180" y="71439"/>
                  </a:cubicBezTo>
                  <a:cubicBezTo>
                    <a:pt x="810094" y="61101"/>
                    <a:pt x="776351" y="50764"/>
                    <a:pt x="735203" y="43410"/>
                  </a:cubicBezTo>
                  <a:cubicBezTo>
                    <a:pt x="714616" y="39702"/>
                    <a:pt x="692099" y="37149"/>
                    <a:pt x="668312" y="35231"/>
                  </a:cubicBezTo>
                  <a:cubicBezTo>
                    <a:pt x="644486" y="33364"/>
                    <a:pt x="619277" y="33263"/>
                    <a:pt x="593267" y="33682"/>
                  </a:cubicBezTo>
                  <a:cubicBezTo>
                    <a:pt x="541248" y="35231"/>
                    <a:pt x="485914" y="41873"/>
                    <a:pt x="431584" y="53747"/>
                  </a:cubicBezTo>
                  <a:cubicBezTo>
                    <a:pt x="404406" y="59589"/>
                    <a:pt x="377355" y="66320"/>
                    <a:pt x="351091" y="74258"/>
                  </a:cubicBezTo>
                  <a:cubicBezTo>
                    <a:pt x="324688" y="82259"/>
                    <a:pt x="299504" y="90768"/>
                    <a:pt x="274116" y="99658"/>
                  </a:cubicBezTo>
                  <a:cubicBezTo>
                    <a:pt x="249021" y="108573"/>
                    <a:pt x="224078" y="116561"/>
                    <a:pt x="200507" y="123369"/>
                  </a:cubicBezTo>
                  <a:cubicBezTo>
                    <a:pt x="176936" y="130468"/>
                    <a:pt x="154355" y="136386"/>
                    <a:pt x="133261" y="140984"/>
                  </a:cubicBezTo>
                  <a:cubicBezTo>
                    <a:pt x="112230" y="145797"/>
                    <a:pt x="92672" y="149302"/>
                    <a:pt x="75095" y="151271"/>
                  </a:cubicBezTo>
                  <a:cubicBezTo>
                    <a:pt x="57556" y="153341"/>
                    <a:pt x="41999" y="154014"/>
                    <a:pt x="29083" y="152451"/>
                  </a:cubicBezTo>
                  <a:cubicBezTo>
                    <a:pt x="16497" y="151296"/>
                    <a:pt x="5194" y="146889"/>
                    <a:pt x="2311" y="139485"/>
                  </a:cubicBezTo>
                  <a:cubicBezTo>
                    <a:pt x="0" y="132259"/>
                    <a:pt x="3530" y="129046"/>
                    <a:pt x="3111" y="129122"/>
                  </a:cubicBezTo>
                  <a:cubicBezTo>
                    <a:pt x="3403" y="128880"/>
                    <a:pt x="990" y="133096"/>
                    <a:pt x="4216" y="138494"/>
                  </a:cubicBezTo>
                  <a:cubicBezTo>
                    <a:pt x="7594" y="143790"/>
                    <a:pt x="17526" y="145428"/>
                    <a:pt x="29337" y="144628"/>
                  </a:cubicBezTo>
                  <a:cubicBezTo>
                    <a:pt x="53390" y="143003"/>
                    <a:pt x="87274" y="132932"/>
                    <a:pt x="127152" y="119381"/>
                  </a:cubicBezTo>
                  <a:cubicBezTo>
                    <a:pt x="147053" y="112357"/>
                    <a:pt x="168554" y="104509"/>
                    <a:pt x="191198" y="95835"/>
                  </a:cubicBezTo>
                  <a:cubicBezTo>
                    <a:pt x="213766" y="86907"/>
                    <a:pt x="237553" y="77496"/>
                    <a:pt x="262166" y="67768"/>
                  </a:cubicBezTo>
                  <a:cubicBezTo>
                    <a:pt x="286601" y="57811"/>
                    <a:pt x="313080" y="47245"/>
                    <a:pt x="340194" y="38951"/>
                  </a:cubicBezTo>
                  <a:cubicBezTo>
                    <a:pt x="367372" y="30430"/>
                    <a:pt x="395287" y="22543"/>
                    <a:pt x="423697" y="16625"/>
                  </a:cubicBezTo>
                  <a:cubicBezTo>
                    <a:pt x="452132" y="10885"/>
                    <a:pt x="480847" y="6287"/>
                    <a:pt x="509320" y="3468"/>
                  </a:cubicBezTo>
                  <a:cubicBezTo>
                    <a:pt x="537781" y="597"/>
                    <a:pt x="566013" y="0"/>
                    <a:pt x="593242" y="470"/>
                  </a:cubicBezTo>
                  <a:cubicBezTo>
                    <a:pt x="620509" y="902"/>
                    <a:pt x="646785" y="3709"/>
                    <a:pt x="671474" y="7367"/>
                  </a:cubicBezTo>
                  <a:cubicBezTo>
                    <a:pt x="696188" y="10986"/>
                    <a:pt x="719226" y="16396"/>
                    <a:pt x="740117" y="22480"/>
                  </a:cubicBezTo>
                  <a:cubicBezTo>
                    <a:pt x="781951" y="34621"/>
                    <a:pt x="814959" y="50496"/>
                    <a:pt x="835926" y="65025"/>
                  </a:cubicBezTo>
                  <a:cubicBezTo>
                    <a:pt x="841184" y="68657"/>
                    <a:pt x="845693" y="72213"/>
                    <a:pt x="849147" y="76214"/>
                  </a:cubicBezTo>
                  <a:cubicBezTo>
                    <a:pt x="849985" y="77318"/>
                    <a:pt x="850823" y="78208"/>
                    <a:pt x="851395" y="79960"/>
                  </a:cubicBezTo>
                  <a:cubicBezTo>
                    <a:pt x="851712" y="80544"/>
                    <a:pt x="851750" y="82627"/>
                    <a:pt x="850557" y="83300"/>
                  </a:cubicBezTo>
                  <a:cubicBezTo>
                    <a:pt x="849439" y="84189"/>
                    <a:pt x="848791" y="83935"/>
                    <a:pt x="848068" y="84062"/>
                  </a:cubicBezTo>
                  <a:cubicBezTo>
                    <a:pt x="845553" y="83948"/>
                    <a:pt x="843864" y="83186"/>
                    <a:pt x="842200" y="82665"/>
                  </a:cubicBezTo>
                  <a:cubicBezTo>
                    <a:pt x="835888" y="80138"/>
                    <a:pt x="832827" y="78348"/>
                    <a:pt x="832827" y="7834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任意多边形 28"/>
            <p:cNvSpPr/>
            <p:nvPr/>
          </p:nvSpPr>
          <p:spPr>
            <a:xfrm>
              <a:off x="3784" y="9916"/>
              <a:ext cx="989" cy="212"/>
            </a:xfrm>
            <a:custGeom>
              <a:avLst/>
              <a:gdLst/>
              <a:ahLst/>
              <a:cxnLst/>
              <a:rect l="0" t="0" r="0" b="0"/>
              <a:pathLst>
                <a:path w="404623" h="86933">
                  <a:moveTo>
                    <a:pt x="404622" y="59881"/>
                  </a:moveTo>
                  <a:cubicBezTo>
                    <a:pt x="404622" y="59881"/>
                    <a:pt x="403123" y="59068"/>
                    <a:pt x="400317" y="57519"/>
                  </a:cubicBezTo>
                  <a:cubicBezTo>
                    <a:pt x="397421" y="55880"/>
                    <a:pt x="393471" y="54306"/>
                    <a:pt x="388010" y="52490"/>
                  </a:cubicBezTo>
                  <a:cubicBezTo>
                    <a:pt x="382702" y="50559"/>
                    <a:pt x="375869" y="49124"/>
                    <a:pt x="368224" y="47448"/>
                  </a:cubicBezTo>
                  <a:cubicBezTo>
                    <a:pt x="360502" y="45898"/>
                    <a:pt x="351676" y="44717"/>
                    <a:pt x="342074" y="43498"/>
                  </a:cubicBezTo>
                  <a:cubicBezTo>
                    <a:pt x="303517" y="39409"/>
                    <a:pt x="251701" y="38126"/>
                    <a:pt x="200342" y="41453"/>
                  </a:cubicBezTo>
                  <a:cubicBezTo>
                    <a:pt x="187477" y="42050"/>
                    <a:pt x="174701" y="43384"/>
                    <a:pt x="162115" y="44526"/>
                  </a:cubicBezTo>
                  <a:cubicBezTo>
                    <a:pt x="149580" y="46038"/>
                    <a:pt x="137198" y="47333"/>
                    <a:pt x="125349" y="49289"/>
                  </a:cubicBezTo>
                  <a:cubicBezTo>
                    <a:pt x="101587" y="52921"/>
                    <a:pt x="79616" y="57595"/>
                    <a:pt x="60998" y="62814"/>
                  </a:cubicBezTo>
                  <a:cubicBezTo>
                    <a:pt x="51778" y="65621"/>
                    <a:pt x="43307" y="68326"/>
                    <a:pt x="35788" y="70981"/>
                  </a:cubicBezTo>
                  <a:cubicBezTo>
                    <a:pt x="28499" y="73978"/>
                    <a:pt x="21857" y="76353"/>
                    <a:pt x="16662" y="78893"/>
                  </a:cubicBezTo>
                  <a:cubicBezTo>
                    <a:pt x="11316" y="81204"/>
                    <a:pt x="7252" y="83363"/>
                    <a:pt x="4420" y="84785"/>
                  </a:cubicBezTo>
                  <a:cubicBezTo>
                    <a:pt x="1537" y="86182"/>
                    <a:pt x="0" y="86932"/>
                    <a:pt x="0" y="86932"/>
                  </a:cubicBezTo>
                  <a:cubicBezTo>
                    <a:pt x="0" y="86932"/>
                    <a:pt x="1054" y="85598"/>
                    <a:pt x="3023" y="83083"/>
                  </a:cubicBezTo>
                  <a:cubicBezTo>
                    <a:pt x="5118" y="80696"/>
                    <a:pt x="7887" y="76721"/>
                    <a:pt x="12306" y="72682"/>
                  </a:cubicBezTo>
                  <a:cubicBezTo>
                    <a:pt x="16510" y="68313"/>
                    <a:pt x="21984" y="63424"/>
                    <a:pt x="28689" y="58242"/>
                  </a:cubicBezTo>
                  <a:cubicBezTo>
                    <a:pt x="35446" y="53188"/>
                    <a:pt x="43320" y="47701"/>
                    <a:pt x="52464" y="42672"/>
                  </a:cubicBezTo>
                  <a:cubicBezTo>
                    <a:pt x="57074" y="40234"/>
                    <a:pt x="61874" y="37681"/>
                    <a:pt x="66840" y="35052"/>
                  </a:cubicBezTo>
                  <a:cubicBezTo>
                    <a:pt x="71920" y="32690"/>
                    <a:pt x="77241" y="30353"/>
                    <a:pt x="82753" y="28054"/>
                  </a:cubicBezTo>
                  <a:cubicBezTo>
                    <a:pt x="93840" y="23723"/>
                    <a:pt x="105727" y="19520"/>
                    <a:pt x="118250" y="16243"/>
                  </a:cubicBezTo>
                  <a:cubicBezTo>
                    <a:pt x="143269" y="9424"/>
                    <a:pt x="170599" y="5080"/>
                    <a:pt x="198018" y="3429"/>
                  </a:cubicBezTo>
                  <a:cubicBezTo>
                    <a:pt x="252870" y="0"/>
                    <a:pt x="308115" y="7683"/>
                    <a:pt x="347167" y="22314"/>
                  </a:cubicBezTo>
                  <a:cubicBezTo>
                    <a:pt x="356972" y="25718"/>
                    <a:pt x="365696" y="29769"/>
                    <a:pt x="373189" y="33820"/>
                  </a:cubicBezTo>
                  <a:cubicBezTo>
                    <a:pt x="380721" y="37795"/>
                    <a:pt x="386931" y="41961"/>
                    <a:pt x="391668" y="45910"/>
                  </a:cubicBezTo>
                  <a:cubicBezTo>
                    <a:pt x="396481" y="49543"/>
                    <a:pt x="399910" y="53543"/>
                    <a:pt x="401752" y="55893"/>
                  </a:cubicBezTo>
                  <a:cubicBezTo>
                    <a:pt x="403631" y="58497"/>
                    <a:pt x="404622" y="59881"/>
                    <a:pt x="404622"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 name="组合 1"/>
          <p:cNvGrpSpPr/>
          <p:nvPr/>
        </p:nvGrpSpPr>
        <p:grpSpPr>
          <a:xfrm rot="0">
            <a:off x="3925570" y="3437890"/>
            <a:ext cx="3780790" cy="581660"/>
            <a:chOff x="6311" y="2156"/>
            <a:chExt cx="6890" cy="1060"/>
          </a:xfrm>
        </p:grpSpPr>
        <p:sp>
          <p:nvSpPr>
            <p:cNvPr id="4" name="矩形 3"/>
            <p:cNvSpPr/>
            <p:nvPr/>
          </p:nvSpPr>
          <p:spPr>
            <a:xfrm>
              <a:off x="6311" y="2156"/>
              <a:ext cx="1360" cy="1060"/>
            </a:xfrm>
            <a:prstGeom prst="rect">
              <a:avLst/>
            </a:prstGeom>
            <a:solidFill>
              <a:srgbClr val="856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5" name="文本框 4"/>
            <p:cNvSpPr txBox="1"/>
            <p:nvPr/>
          </p:nvSpPr>
          <p:spPr>
            <a:xfrm>
              <a:off x="6567" y="2275"/>
              <a:ext cx="768" cy="839"/>
            </a:xfrm>
            <a:prstGeom prst="rect">
              <a:avLst/>
            </a:prstGeom>
            <a:noFill/>
          </p:spPr>
          <p:txBody>
            <a:bodyPr wrap="square" rtlCol="0">
              <a:spAutoFit/>
            </a:bodyPr>
            <a:p>
              <a:r>
                <a:rPr lang="zh-CN" altLang="en-US" sz="2400">
                  <a:solidFill>
                    <a:schemeClr val="bg1"/>
                  </a:solidFill>
                </a:rPr>
                <a:t>四</a:t>
              </a:r>
              <a:endParaRPr lang="zh-CN" altLang="en-US" sz="2400">
                <a:solidFill>
                  <a:schemeClr val="bg1"/>
                </a:solidFill>
              </a:endParaRPr>
            </a:p>
          </p:txBody>
        </p:sp>
        <p:sp>
          <p:nvSpPr>
            <p:cNvPr id="10" name="矩形 9"/>
            <p:cNvSpPr/>
            <p:nvPr/>
          </p:nvSpPr>
          <p:spPr>
            <a:xfrm>
              <a:off x="7911" y="2156"/>
              <a:ext cx="5290" cy="1060"/>
            </a:xfrm>
            <a:prstGeom prst="rect">
              <a:avLst/>
            </a:prstGeom>
            <a:noFill/>
            <a:ln>
              <a:solidFill>
                <a:srgbClr val="856959"/>
              </a:solidFill>
            </a:ln>
            <a:extLst>
              <a:ext uri="{909E8E84-426E-40DD-AFC4-6F175D3DCCD1}">
                <a14:hiddenFill xmlns:a14="http://schemas.microsoft.com/office/drawing/2010/main">
                  <a:solidFill>
                    <a:srgbClr val="D5BD9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14" name="文本框 13"/>
            <p:cNvSpPr txBox="1"/>
            <p:nvPr/>
          </p:nvSpPr>
          <p:spPr>
            <a:xfrm>
              <a:off x="8367" y="2315"/>
              <a:ext cx="4156" cy="839"/>
            </a:xfrm>
            <a:prstGeom prst="rect">
              <a:avLst/>
            </a:prstGeom>
            <a:noFill/>
          </p:spPr>
          <p:txBody>
            <a:bodyPr wrap="square" rtlCol="0">
              <a:spAutoFit/>
            </a:bodyPr>
            <a:p>
              <a:pPr algn="ctr"/>
              <a:r>
                <a:rPr lang="zh-CN" altLang="en-US" sz="2400">
                  <a:sym typeface="+mn-ea"/>
                </a:rPr>
                <a:t>应用程序</a:t>
              </a:r>
              <a:endParaRPr lang="zh-CN" altLang="en-US" sz="2400">
                <a:solidFill>
                  <a:schemeClr val="tx1"/>
                </a:solidFill>
              </a:endParaRPr>
            </a:p>
          </p:txBody>
        </p:sp>
      </p:grpSp>
      <p:pic>
        <p:nvPicPr>
          <p:cNvPr id="18" name="图片 17" descr="图片188888"/>
          <p:cNvPicPr>
            <a:picLocks noChangeAspect="1"/>
          </p:cNvPicPr>
          <p:nvPr/>
        </p:nvPicPr>
        <p:blipFill>
          <a:blip r:embed="rId1"/>
          <a:stretch>
            <a:fillRect/>
          </a:stretch>
        </p:blipFill>
        <p:spPr>
          <a:xfrm>
            <a:off x="5000625" y="1092835"/>
            <a:ext cx="2134870" cy="2134870"/>
          </a:xfrm>
          <a:prstGeom prst="rect">
            <a:avLst/>
          </a:prstGeom>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文本框 23"/>
          <p:cNvSpPr txBox="1"/>
          <p:nvPr/>
        </p:nvSpPr>
        <p:spPr>
          <a:xfrm>
            <a:off x="1565275" y="455930"/>
            <a:ext cx="1808480" cy="583565"/>
          </a:xfrm>
          <a:prstGeom prst="rect">
            <a:avLst/>
          </a:prstGeom>
          <a:noFill/>
        </p:spPr>
        <p:txBody>
          <a:bodyPr wrap="none" rtlCol="0" anchor="t">
            <a:spAutoFit/>
          </a:bodyPr>
          <a:p>
            <a:pPr algn="ctr"/>
            <a:r>
              <a:rPr lang="zh-CN" altLang="en-US" sz="3200">
                <a:sym typeface="+mn-ea"/>
              </a:rPr>
              <a:t>应用程序</a:t>
            </a:r>
            <a:endParaRPr lang="zh-CN" altLang="en-US" sz="3200" b="1">
              <a:solidFill>
                <a:srgbClr val="856959"/>
              </a:solidFill>
              <a:latin typeface="微软雅黑" panose="020B0503020204020204" charset="-122"/>
              <a:ea typeface="微软雅黑" panose="020B0503020204020204" charset="-122"/>
              <a:sym typeface="+mn-ea"/>
            </a:endParaRPr>
          </a:p>
        </p:txBody>
      </p:sp>
      <p:sp>
        <p:nvSpPr>
          <p:cNvPr id="33" name="MH_Other_5"/>
          <p:cNvSpPr/>
          <p:nvPr>
            <p:custDataLst>
              <p:tags r:id="rId1"/>
            </p:custDataLst>
          </p:nvPr>
        </p:nvSpPr>
        <p:spPr bwMode="auto">
          <a:xfrm>
            <a:off x="948055" y="487045"/>
            <a:ext cx="506730" cy="43116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856959"/>
          </a:solidFill>
          <a:ln>
            <a:noFill/>
          </a:ln>
        </p:spPr>
        <p:txBody>
          <a:bodyPr anchor="ctr">
            <a:scene3d>
              <a:camera prst="orthographicFront"/>
              <a:lightRig rig="threePt" dir="t"/>
            </a:scene3d>
            <a:sp3d contourW="12700">
              <a:contourClr>
                <a:srgbClr val="FFFFFF"/>
              </a:contourClr>
            </a:sp3d>
          </a:bodyPr>
          <a:p>
            <a:pPr algn="ctr">
              <a:defRPr/>
            </a:pPr>
            <a:endParaRPr lang="zh-CN" altLang="en-US">
              <a:solidFill>
                <a:schemeClr val="bg1"/>
              </a:solidFill>
              <a:latin typeface="+mj-ea"/>
              <a:ea typeface="+mj-ea"/>
              <a:cs typeface="+mn-ea"/>
              <a:sym typeface="+mn-lt"/>
            </a:endParaRPr>
          </a:p>
        </p:txBody>
      </p:sp>
      <p:pic>
        <p:nvPicPr>
          <p:cNvPr id="3" name="图片 2" descr="图层-9"/>
          <p:cNvPicPr>
            <a:picLocks noChangeAspect="1"/>
          </p:cNvPicPr>
          <p:nvPr/>
        </p:nvPicPr>
        <p:blipFill>
          <a:blip r:embed="rId2"/>
          <a:srcRect r="13767" b="3648"/>
          <a:stretch>
            <a:fillRect/>
          </a:stretch>
        </p:blipFill>
        <p:spPr>
          <a:xfrm>
            <a:off x="4985385" y="3319780"/>
            <a:ext cx="7197725" cy="3430905"/>
          </a:xfrm>
          <a:prstGeom prst="rect">
            <a:avLst/>
          </a:prstGeom>
        </p:spPr>
      </p:pic>
      <p:pic>
        <p:nvPicPr>
          <p:cNvPr id="5" name="图片 4" descr="图层-9"/>
          <p:cNvPicPr>
            <a:picLocks noChangeAspect="1"/>
          </p:cNvPicPr>
          <p:nvPr/>
        </p:nvPicPr>
        <p:blipFill>
          <a:blip r:embed="rId2"/>
          <a:srcRect r="-827"/>
          <a:stretch>
            <a:fillRect/>
          </a:stretch>
        </p:blipFill>
        <p:spPr>
          <a:xfrm>
            <a:off x="6527800" y="765175"/>
            <a:ext cx="4398010" cy="1861185"/>
          </a:xfrm>
          <a:prstGeom prst="rect">
            <a:avLst/>
          </a:prstGeom>
        </p:spPr>
      </p:pic>
      <p:sp>
        <p:nvSpPr>
          <p:cNvPr id="2" name="文本框 1"/>
          <p:cNvSpPr txBox="1"/>
          <p:nvPr/>
        </p:nvSpPr>
        <p:spPr>
          <a:xfrm>
            <a:off x="679450" y="1205865"/>
            <a:ext cx="11108055" cy="4222750"/>
          </a:xfrm>
          <a:prstGeom prst="rect">
            <a:avLst/>
          </a:prstGeom>
          <a:noFill/>
        </p:spPr>
        <p:txBody>
          <a:bodyPr wrap="square" rtlCol="0">
            <a:noAutofit/>
          </a:bodyPr>
          <a:p>
            <a:r>
              <a:rPr lang="zh-CN" altLang="en-US" sz="3200">
                <a:latin typeface="华文新魏" panose="02010800040101010101" charset="-122"/>
                <a:ea typeface="华文新魏" panose="02010800040101010101" charset="-122"/>
              </a:rPr>
              <a:t>土地覆盖</a:t>
            </a:r>
            <a:endParaRPr lang="zh-CN" altLang="en-US" sz="3200">
              <a:latin typeface="华文新魏" panose="02010800040101010101" charset="-122"/>
              <a:ea typeface="华文新魏" panose="02010800040101010101" charset="-122"/>
            </a:endParaRPr>
          </a:p>
          <a:p>
            <a:r>
              <a:rPr lang="zh-CN" altLang="en-US">
                <a:latin typeface="微软雅黑" panose="020B0503020204020204" charset="-122"/>
                <a:ea typeface="微软雅黑" panose="020B0503020204020204" charset="-122"/>
              </a:rPr>
              <a:t>图像分类是一种常见的深度学习应用。DL已成功应用于土地覆盖分类，</a:t>
            </a:r>
            <a:r>
              <a:rPr lang="zh-CN" altLang="en-US">
                <a:latin typeface="微软雅黑" panose="020B0503020204020204" charset="-122"/>
                <a:ea typeface="微软雅黑" panose="020B0503020204020204" charset="-122"/>
              </a:rPr>
              <a:t>其中一个显著进步是它能够通过监督学习自适应地从图像中学习判别特征。在利用深度学习对遥感影像进行土地覆盖分类时，</a:t>
            </a:r>
            <a:r>
              <a:rPr lang="en-US" altLang="zh-CN">
                <a:latin typeface="微软雅黑" panose="020B0503020204020204" charset="-122"/>
                <a:ea typeface="微软雅黑" panose="020B0503020204020204" charset="-122"/>
              </a:rPr>
              <a:t>DL</a:t>
            </a:r>
            <a:r>
              <a:rPr lang="zh-CN" altLang="en-US">
                <a:latin typeface="微软雅黑" panose="020B0503020204020204" charset="-122"/>
                <a:ea typeface="微软雅黑" panose="020B0503020204020204" charset="-122"/>
              </a:rPr>
              <a:t>进一步利用遥感影像中丰富的光谱和时间信息来获得更好的分类结果。此外，用于土地覆盖分类的DL方法的输入可以是单源图像数据，也可以是多源数据的组合。近年来研究中应用于土地覆盖分类的深度学习方法可以根据空间表示水平大致分为两类:场景和像素</a:t>
            </a:r>
            <a:endParaRPr lang="zh-CN" altLang="en-US">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场景级方法通常用于处理土地利用场景分类问题，输入图像通过模型中的池化层逐步下采样，以支持卷积层对多尺度和多层次特征的提取，然后利用完全连接层进行最终的类概率预测。</a:t>
            </a:r>
            <a:endParaRPr lang="zh-CN" altLang="en-US">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像素方法主要用于像素到像素的土地覆盖分类，通过学习端到端深度模型对图像中的每个像素进行分类。这类方法通常基于中心像素/物体的局部窗口标记输入图像的每个像素/物体，更有效的是，全卷积网络可以进行像素到像素的分类。</a:t>
            </a:r>
            <a:endParaRPr lang="zh-CN" altLang="en-US">
              <a:latin typeface="微软雅黑" panose="020B0503020204020204" charset="-122"/>
              <a:ea typeface="微软雅黑" panose="020B0503020204020204" charset="-122"/>
            </a:endParaRPr>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83540" y="125095"/>
            <a:ext cx="11108055" cy="3192780"/>
          </a:xfrm>
          <a:prstGeom prst="rect">
            <a:avLst/>
          </a:prstGeom>
          <a:noFill/>
        </p:spPr>
        <p:txBody>
          <a:bodyPr wrap="square" rtlCol="0">
            <a:noAutofit/>
          </a:bodyPr>
          <a:p>
            <a:r>
              <a:rPr lang="zh-CN" altLang="en-US" sz="3200">
                <a:latin typeface="华文新魏" panose="02010800040101010101" charset="-122"/>
                <a:ea typeface="华文新魏" panose="02010800040101010101" charset="-122"/>
              </a:rPr>
              <a:t>植被参数</a:t>
            </a:r>
            <a:endParaRPr lang="zh-CN" altLang="en-US" sz="3200">
              <a:latin typeface="华文新魏" panose="02010800040101010101" charset="-122"/>
              <a:ea typeface="华文新魏" panose="02010800040101010101" charset="-122"/>
            </a:endParaRPr>
          </a:p>
          <a:p>
            <a:r>
              <a:rPr>
                <a:latin typeface="微软雅黑" panose="020B0503020204020204" charset="-122"/>
                <a:ea typeface="微软雅黑" panose="020B0503020204020204" charset="-122"/>
              </a:rPr>
              <a:t>由于植被特征与遥感观测数据之间的关系，可以从遥感数据中检索植被参数，</a:t>
            </a:r>
            <a:r>
              <a:rPr lang="zh-CN">
                <a:latin typeface="微软雅黑" panose="020B0503020204020204" charset="-122"/>
                <a:ea typeface="微软雅黑" panose="020B0503020204020204" charset="-122"/>
              </a:rPr>
              <a:t>且</a:t>
            </a:r>
            <a:r>
              <a:rPr>
                <a:latin typeface="微软雅黑" panose="020B0503020204020204" charset="-122"/>
                <a:ea typeface="微软雅黑" panose="020B0503020204020204" charset="-122"/>
              </a:rPr>
              <a:t>优于传统的线性回归方法。</a:t>
            </a:r>
            <a:endParaRPr>
              <a:latin typeface="微软雅黑" panose="020B0503020204020204" charset="-122"/>
              <a:ea typeface="微软雅黑" panose="020B0503020204020204" charset="-122"/>
            </a:endParaRPr>
          </a:p>
          <a:p>
            <a:r>
              <a:rPr>
                <a:latin typeface="微软雅黑" panose="020B0503020204020204" charset="-122"/>
                <a:ea typeface="微软雅黑" panose="020B0503020204020204" charset="-122"/>
              </a:rPr>
              <a:t>不同植被参数对不同遥感观测值的敏感性不同，用于反演的辅助变量也不同。NN和DL模型通常需要大量的训练样本。一些物理模型和经验模型可以模拟冠层反射率、后向散射信息和植被参数值，为建立数据集提供了相当大的便利。</a:t>
            </a:r>
            <a:endParaRPr>
              <a:latin typeface="微软雅黑" panose="020B0503020204020204" charset="-122"/>
              <a:ea typeface="微软雅黑" panose="020B0503020204020204" charset="-122"/>
            </a:endParaRPr>
          </a:p>
          <a:p>
            <a:r>
              <a:rPr>
                <a:latin typeface="微软雅黑" panose="020B0503020204020204" charset="-122"/>
                <a:ea typeface="微软雅黑" panose="020B0503020204020204" charset="-122"/>
              </a:rPr>
              <a:t>由于传感器的特性，单个遥感数据源通常存在时间、空间和光谱分辨率的冲突。这些冲突导致了数据应用程序的限制。多源遥感数据融合可以弥补数据间的缺陷。</a:t>
            </a:r>
            <a:endParaRPr>
              <a:latin typeface="微软雅黑" panose="020B0503020204020204" charset="-122"/>
              <a:ea typeface="微软雅黑" panose="020B0503020204020204" charset="-122"/>
            </a:endParaRPr>
          </a:p>
          <a:p>
            <a:r>
              <a:rPr>
                <a:latin typeface="微软雅黑" panose="020B0503020204020204" charset="-122"/>
                <a:ea typeface="微软雅黑" panose="020B0503020204020204" charset="-122"/>
              </a:rPr>
              <a:t>在各种植被参数的检索精度方面，深度学习模型比传统的线性回归方法具有优势。然而，</a:t>
            </a:r>
            <a:r>
              <a:rPr lang="zh-CN">
                <a:latin typeface="微软雅黑" panose="020B0503020204020204" charset="-122"/>
                <a:ea typeface="微软雅黑" panose="020B0503020204020204" charset="-122"/>
              </a:rPr>
              <a:t>在</a:t>
            </a:r>
            <a:r>
              <a:rPr>
                <a:latin typeface="微软雅黑" panose="020B0503020204020204" charset="-122"/>
                <a:ea typeface="微软雅黑" panose="020B0503020204020204" charset="-122"/>
              </a:rPr>
              <a:t>无损获取长时间序列真实的原位植被样本</a:t>
            </a:r>
            <a:r>
              <a:rPr lang="zh-CN">
                <a:latin typeface="微软雅黑" panose="020B0503020204020204" charset="-122"/>
                <a:ea typeface="微软雅黑" panose="020B0503020204020204" charset="-122"/>
              </a:rPr>
              <a:t>方面</a:t>
            </a:r>
            <a:r>
              <a:rPr>
                <a:latin typeface="微软雅黑" panose="020B0503020204020204" charset="-122"/>
                <a:ea typeface="微软雅黑" panose="020B0503020204020204" charset="-122"/>
              </a:rPr>
              <a:t>仍然是目前研究的一个难题。一种新型的环境遥感技术，即全球导航卫星系统反射技术(GNSS-R)，为获取原位植被参数提供了一种新的模式。</a:t>
            </a:r>
            <a:endParaRPr>
              <a:latin typeface="微软雅黑" panose="020B0503020204020204" charset="-122"/>
              <a:ea typeface="微软雅黑" panose="020B0503020204020204" charset="-122"/>
            </a:endParaRPr>
          </a:p>
        </p:txBody>
      </p:sp>
      <p:sp>
        <p:nvSpPr>
          <p:cNvPr id="3" name="文本框 2"/>
          <p:cNvSpPr txBox="1"/>
          <p:nvPr/>
        </p:nvSpPr>
        <p:spPr>
          <a:xfrm>
            <a:off x="383540" y="3547110"/>
            <a:ext cx="11108055" cy="3192780"/>
          </a:xfrm>
          <a:prstGeom prst="rect">
            <a:avLst/>
          </a:prstGeom>
          <a:noFill/>
        </p:spPr>
        <p:txBody>
          <a:bodyPr wrap="square" rtlCol="0">
            <a:noAutofit/>
          </a:bodyPr>
          <a:p>
            <a:r>
              <a:rPr lang="zh-CN" altLang="en-US" sz="3200">
                <a:latin typeface="华文新魏" panose="02010800040101010101" charset="-122"/>
                <a:ea typeface="华文新魏" panose="02010800040101010101" charset="-122"/>
              </a:rPr>
              <a:t>农业产量预测</a:t>
            </a:r>
            <a:endParaRPr lang="zh-CN" altLang="en-US" sz="3200">
              <a:latin typeface="华文新魏" panose="02010800040101010101" charset="-122"/>
              <a:ea typeface="华文新魏" panose="02010800040101010101" charset="-122"/>
            </a:endParaRPr>
          </a:p>
          <a:p>
            <a:r>
              <a:rPr>
                <a:latin typeface="微软雅黑" panose="020B0503020204020204" charset="-122"/>
                <a:ea typeface="微软雅黑" panose="020B0503020204020204" charset="-122"/>
              </a:rPr>
              <a:t>大面积的农业产量预测可以帮助决策者和粮食销售机构制定进出口计划</a:t>
            </a:r>
            <a:r>
              <a:rPr lang="zh-CN">
                <a:latin typeface="微软雅黑" panose="020B0503020204020204" charset="-122"/>
                <a:ea typeface="微软雅黑" panose="020B0503020204020204" charset="-122"/>
              </a:rPr>
              <a:t>中，</a:t>
            </a:r>
            <a:r>
              <a:rPr>
                <a:latin typeface="微软雅黑" panose="020B0503020204020204" charset="-122"/>
                <a:ea typeface="微软雅黑" panose="020B0503020204020204" charset="-122"/>
              </a:rPr>
              <a:t>有些因素可以利用大面积的遥感数据得出</a:t>
            </a:r>
            <a:r>
              <a:rPr lang="zh-CN">
                <a:latin typeface="微软雅黑" panose="020B0503020204020204" charset="-122"/>
                <a:ea typeface="微软雅黑" panose="020B0503020204020204" charset="-122"/>
              </a:rPr>
              <a:t>，</a:t>
            </a:r>
            <a:r>
              <a:rPr lang="zh-CN">
                <a:latin typeface="微软雅黑" panose="020B0503020204020204" charset="-122"/>
                <a:ea typeface="微软雅黑" panose="020B0503020204020204" charset="-122"/>
                <a:sym typeface="+mn-ea"/>
              </a:rPr>
              <a:t>提高</a:t>
            </a:r>
            <a:r>
              <a:rPr lang="zh-CN">
                <a:latin typeface="微软雅黑" panose="020B0503020204020204" charset="-122"/>
                <a:ea typeface="微软雅黑" panose="020B0503020204020204" charset="-122"/>
              </a:rPr>
              <a:t>预测模型的精度。</a:t>
            </a:r>
            <a:endParaRPr lang="zh-CN">
              <a:latin typeface="微软雅黑" panose="020B0503020204020204" charset="-122"/>
              <a:ea typeface="微软雅黑" panose="020B0503020204020204" charset="-122"/>
            </a:endParaRPr>
          </a:p>
          <a:p>
            <a:r>
              <a:rPr lang="en-US" altLang="zh-CN">
                <a:latin typeface="微软雅黑" panose="020B0503020204020204" charset="-122"/>
                <a:ea typeface="微软雅黑" panose="020B0503020204020204" charset="-122"/>
              </a:rPr>
              <a:t>DL</a:t>
            </a:r>
            <a:r>
              <a:rPr lang="zh-CN" altLang="en-US">
                <a:latin typeface="微软雅黑" panose="020B0503020204020204" charset="-122"/>
                <a:ea typeface="微软雅黑" panose="020B0503020204020204" charset="-122"/>
              </a:rPr>
              <a:t>被用来</a:t>
            </a:r>
            <a:r>
              <a:rPr lang="zh-CN">
                <a:latin typeface="微软雅黑" panose="020B0503020204020204" charset="-122"/>
                <a:ea typeface="微软雅黑" panose="020B0503020204020204" charset="-122"/>
              </a:rPr>
              <a:t>与农业产量相关的光谱植被指数是基于作物特征与遥感特征之间的生物生理关系，将红、绿、红外光谱波段进行数学组合，用来建立辅助变量和作物产量之间的预测模型，从输入数据中提取用于对象估计的重要特征。</a:t>
            </a:r>
            <a:endParaRPr lang="zh-CN">
              <a:latin typeface="微软雅黑" panose="020B0503020204020204" charset="-122"/>
              <a:ea typeface="微软雅黑" panose="020B0503020204020204" charset="-122"/>
            </a:endParaRPr>
          </a:p>
          <a:p>
            <a:r>
              <a:rPr lang="zh-CN">
                <a:latin typeface="微软雅黑" panose="020B0503020204020204" charset="-122"/>
                <a:ea typeface="微软雅黑" panose="020B0503020204020204" charset="-122"/>
              </a:rPr>
              <a:t>由于作物类型、地形、气候等因素的影响，预测模型的鲁棒性较弱。高精度的预测通常仅限于研究区域。因此，提高作物产量预测模型的通用性和可迁移性是今后研究的热点和难点。</a:t>
            </a:r>
            <a:endParaRPr lang="zh-CN">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图层-3-副本-299"/>
          <p:cNvPicPr>
            <a:picLocks noChangeAspect="1"/>
          </p:cNvPicPr>
          <p:nvPr/>
        </p:nvPicPr>
        <p:blipFill>
          <a:blip r:embed="rId1"/>
          <a:stretch>
            <a:fillRect/>
          </a:stretch>
        </p:blipFill>
        <p:spPr>
          <a:xfrm>
            <a:off x="1376045" y="1858010"/>
            <a:ext cx="2523490" cy="2477770"/>
          </a:xfrm>
          <a:prstGeom prst="rect">
            <a:avLst/>
          </a:prstGeom>
        </p:spPr>
      </p:pic>
      <p:sp>
        <p:nvSpPr>
          <p:cNvPr id="4" name="文本框 3"/>
          <p:cNvSpPr txBox="1"/>
          <p:nvPr/>
        </p:nvSpPr>
        <p:spPr>
          <a:xfrm>
            <a:off x="2251075" y="2484755"/>
            <a:ext cx="798195" cy="1224280"/>
          </a:xfrm>
          <a:prstGeom prst="rect">
            <a:avLst/>
          </a:prstGeom>
          <a:noFill/>
        </p:spPr>
        <p:txBody>
          <a:bodyPr vert="eaVert" wrap="square" rtlCol="0">
            <a:spAutoFit/>
          </a:bodyPr>
          <a:p>
            <a:pPr algn="dist"/>
            <a:r>
              <a:rPr lang="zh-CN" altLang="en-US" sz="4000" b="1">
                <a:solidFill>
                  <a:schemeClr val="tx1"/>
                </a:solidFill>
                <a:latin typeface="华文新魏" panose="02010800040101010101" charset="-122"/>
                <a:ea typeface="华文新魏" panose="02010800040101010101" charset="-122"/>
              </a:rPr>
              <a:t>目录</a:t>
            </a:r>
            <a:endParaRPr lang="zh-CN" altLang="en-US" sz="4000" b="1">
              <a:solidFill>
                <a:schemeClr val="tx1"/>
              </a:solidFill>
              <a:latin typeface="华文新魏" panose="02010800040101010101" charset="-122"/>
              <a:ea typeface="华文新魏" panose="02010800040101010101" charset="-122"/>
            </a:endParaRPr>
          </a:p>
        </p:txBody>
      </p:sp>
      <p:grpSp>
        <p:nvGrpSpPr>
          <p:cNvPr id="11" name="组合 10"/>
          <p:cNvGrpSpPr/>
          <p:nvPr>
            <p:custDataLst>
              <p:tags r:id="rId2"/>
            </p:custDataLst>
          </p:nvPr>
        </p:nvGrpSpPr>
        <p:grpSpPr>
          <a:xfrm rot="0">
            <a:off x="5074285" y="536575"/>
            <a:ext cx="3780790" cy="581660"/>
            <a:chOff x="6311" y="2156"/>
            <a:chExt cx="6890" cy="1060"/>
          </a:xfrm>
        </p:grpSpPr>
        <p:sp>
          <p:nvSpPr>
            <p:cNvPr id="7" name="矩形 6"/>
            <p:cNvSpPr/>
            <p:nvPr>
              <p:custDataLst>
                <p:tags r:id="rId3"/>
              </p:custDataLst>
            </p:nvPr>
          </p:nvSpPr>
          <p:spPr>
            <a:xfrm>
              <a:off x="6311" y="2156"/>
              <a:ext cx="1360" cy="1060"/>
            </a:xfrm>
            <a:prstGeom prst="rect">
              <a:avLst/>
            </a:prstGeom>
            <a:solidFill>
              <a:srgbClr val="856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8" name="文本框 7"/>
            <p:cNvSpPr txBox="1"/>
            <p:nvPr>
              <p:custDataLst>
                <p:tags r:id="rId4"/>
              </p:custDataLst>
            </p:nvPr>
          </p:nvSpPr>
          <p:spPr>
            <a:xfrm>
              <a:off x="6567" y="2275"/>
              <a:ext cx="768" cy="839"/>
            </a:xfrm>
            <a:prstGeom prst="rect">
              <a:avLst/>
            </a:prstGeom>
            <a:noFill/>
          </p:spPr>
          <p:txBody>
            <a:bodyPr wrap="square" rtlCol="0">
              <a:spAutoFit/>
            </a:bodyPr>
            <a:p>
              <a:r>
                <a:rPr lang="zh-CN" altLang="en-US" sz="2400">
                  <a:solidFill>
                    <a:schemeClr val="bg1"/>
                  </a:solidFill>
                </a:rPr>
                <a:t>一</a:t>
              </a:r>
              <a:endParaRPr lang="zh-CN" altLang="en-US" sz="2400">
                <a:solidFill>
                  <a:schemeClr val="bg1"/>
                </a:solidFill>
              </a:endParaRPr>
            </a:p>
          </p:txBody>
        </p:sp>
        <p:sp>
          <p:nvSpPr>
            <p:cNvPr id="9" name="矩形 8"/>
            <p:cNvSpPr/>
            <p:nvPr>
              <p:custDataLst>
                <p:tags r:id="rId5"/>
              </p:custDataLst>
            </p:nvPr>
          </p:nvSpPr>
          <p:spPr>
            <a:xfrm>
              <a:off x="7911" y="2156"/>
              <a:ext cx="5290" cy="1060"/>
            </a:xfrm>
            <a:prstGeom prst="rect">
              <a:avLst/>
            </a:prstGeom>
            <a:noFill/>
            <a:ln>
              <a:solidFill>
                <a:srgbClr val="856959"/>
              </a:solidFill>
            </a:ln>
            <a:extLst>
              <a:ext uri="{909E8E84-426E-40DD-AFC4-6F175D3DCCD1}">
                <a14:hiddenFill xmlns:a14="http://schemas.microsoft.com/office/drawing/2010/main">
                  <a:solidFill>
                    <a:srgbClr val="D5BD9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10" name="文本框 9"/>
            <p:cNvSpPr txBox="1"/>
            <p:nvPr>
              <p:custDataLst>
                <p:tags r:id="rId6"/>
              </p:custDataLst>
            </p:nvPr>
          </p:nvSpPr>
          <p:spPr>
            <a:xfrm>
              <a:off x="8367" y="2315"/>
              <a:ext cx="4156" cy="839"/>
            </a:xfrm>
            <a:prstGeom prst="rect">
              <a:avLst/>
            </a:prstGeom>
            <a:noFill/>
          </p:spPr>
          <p:txBody>
            <a:bodyPr wrap="square" rtlCol="0">
              <a:spAutoFit/>
            </a:bodyPr>
            <a:p>
              <a:pPr algn="ctr"/>
              <a:r>
                <a:rPr lang="zh-CN" altLang="en-US" sz="2400">
                  <a:solidFill>
                    <a:schemeClr val="tx1"/>
                  </a:solidFill>
                </a:rPr>
                <a:t>简介</a:t>
              </a:r>
              <a:endParaRPr lang="zh-CN" altLang="en-US" sz="2400">
                <a:solidFill>
                  <a:schemeClr val="tx1"/>
                </a:solidFill>
              </a:endParaRPr>
            </a:p>
          </p:txBody>
        </p:sp>
      </p:grpSp>
      <p:grpSp>
        <p:nvGrpSpPr>
          <p:cNvPr id="12" name="组合 11"/>
          <p:cNvGrpSpPr/>
          <p:nvPr>
            <p:custDataLst>
              <p:tags r:id="rId7"/>
            </p:custDataLst>
          </p:nvPr>
        </p:nvGrpSpPr>
        <p:grpSpPr>
          <a:xfrm rot="0">
            <a:off x="5085715" y="1588770"/>
            <a:ext cx="3769360" cy="581660"/>
            <a:chOff x="6311" y="2156"/>
            <a:chExt cx="6869" cy="1060"/>
          </a:xfrm>
        </p:grpSpPr>
        <p:sp>
          <p:nvSpPr>
            <p:cNvPr id="13" name="矩形 12"/>
            <p:cNvSpPr/>
            <p:nvPr>
              <p:custDataLst>
                <p:tags r:id="rId8"/>
              </p:custDataLst>
            </p:nvPr>
          </p:nvSpPr>
          <p:spPr>
            <a:xfrm>
              <a:off x="6311" y="2156"/>
              <a:ext cx="1360" cy="1060"/>
            </a:xfrm>
            <a:prstGeom prst="rect">
              <a:avLst/>
            </a:prstGeom>
            <a:solidFill>
              <a:srgbClr val="856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14" name="文本框 13"/>
            <p:cNvSpPr txBox="1"/>
            <p:nvPr>
              <p:custDataLst>
                <p:tags r:id="rId9"/>
              </p:custDataLst>
            </p:nvPr>
          </p:nvSpPr>
          <p:spPr>
            <a:xfrm>
              <a:off x="6567" y="2275"/>
              <a:ext cx="768" cy="839"/>
            </a:xfrm>
            <a:prstGeom prst="rect">
              <a:avLst/>
            </a:prstGeom>
            <a:noFill/>
          </p:spPr>
          <p:txBody>
            <a:bodyPr wrap="square" rtlCol="0">
              <a:spAutoFit/>
            </a:bodyPr>
            <a:p>
              <a:r>
                <a:rPr lang="zh-CN" altLang="en-US" sz="2400">
                  <a:solidFill>
                    <a:schemeClr val="bg1"/>
                  </a:solidFill>
                </a:rPr>
                <a:t>二</a:t>
              </a:r>
              <a:endParaRPr lang="zh-CN" altLang="en-US" sz="2400">
                <a:solidFill>
                  <a:schemeClr val="bg1"/>
                </a:solidFill>
              </a:endParaRPr>
            </a:p>
          </p:txBody>
        </p:sp>
        <p:sp>
          <p:nvSpPr>
            <p:cNvPr id="15" name="矩形 14"/>
            <p:cNvSpPr/>
            <p:nvPr>
              <p:custDataLst>
                <p:tags r:id="rId10"/>
              </p:custDataLst>
            </p:nvPr>
          </p:nvSpPr>
          <p:spPr>
            <a:xfrm>
              <a:off x="7911" y="2156"/>
              <a:ext cx="5269" cy="1060"/>
            </a:xfrm>
            <a:prstGeom prst="rect">
              <a:avLst/>
            </a:prstGeom>
            <a:noFill/>
            <a:ln>
              <a:solidFill>
                <a:srgbClr val="856959"/>
              </a:solidFill>
            </a:ln>
            <a:extLst>
              <a:ext uri="{909E8E84-426E-40DD-AFC4-6F175D3DCCD1}">
                <a14:hiddenFill xmlns:a14="http://schemas.microsoft.com/office/drawing/2010/main">
                  <a:solidFill>
                    <a:srgbClr val="D5BD9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16" name="文本框 15"/>
            <p:cNvSpPr txBox="1"/>
            <p:nvPr>
              <p:custDataLst>
                <p:tags r:id="rId11"/>
              </p:custDataLst>
            </p:nvPr>
          </p:nvSpPr>
          <p:spPr>
            <a:xfrm>
              <a:off x="8073" y="2274"/>
              <a:ext cx="5107" cy="839"/>
            </a:xfrm>
            <a:prstGeom prst="rect">
              <a:avLst/>
            </a:prstGeom>
            <a:noFill/>
          </p:spPr>
          <p:txBody>
            <a:bodyPr wrap="square" rtlCol="0">
              <a:spAutoFit/>
            </a:bodyPr>
            <a:p>
              <a:pPr algn="ctr"/>
              <a:r>
                <a:rPr lang="en-US" altLang="zh-CN" sz="2400">
                  <a:solidFill>
                    <a:schemeClr val="tx1"/>
                  </a:solidFill>
                </a:rPr>
                <a:t>DL</a:t>
              </a:r>
              <a:r>
                <a:rPr lang="zh-CN" altLang="en-US" sz="2400">
                  <a:solidFill>
                    <a:schemeClr val="tx1"/>
                  </a:solidFill>
                </a:rPr>
                <a:t>在环境遥感应用</a:t>
              </a:r>
              <a:endParaRPr lang="zh-CN" altLang="en-US" sz="2400">
                <a:solidFill>
                  <a:schemeClr val="tx1"/>
                </a:solidFill>
              </a:endParaRPr>
            </a:p>
          </p:txBody>
        </p:sp>
      </p:grpSp>
      <p:grpSp>
        <p:nvGrpSpPr>
          <p:cNvPr id="17" name="组合 16"/>
          <p:cNvGrpSpPr/>
          <p:nvPr>
            <p:custDataLst>
              <p:tags r:id="rId12"/>
            </p:custDataLst>
          </p:nvPr>
        </p:nvGrpSpPr>
        <p:grpSpPr>
          <a:xfrm rot="0">
            <a:off x="5097145" y="2640330"/>
            <a:ext cx="3757930" cy="581660"/>
            <a:chOff x="6311" y="2156"/>
            <a:chExt cx="6849" cy="1060"/>
          </a:xfrm>
        </p:grpSpPr>
        <p:sp>
          <p:nvSpPr>
            <p:cNvPr id="18" name="矩形 17"/>
            <p:cNvSpPr/>
            <p:nvPr>
              <p:custDataLst>
                <p:tags r:id="rId13"/>
              </p:custDataLst>
            </p:nvPr>
          </p:nvSpPr>
          <p:spPr>
            <a:xfrm>
              <a:off x="6311" y="2156"/>
              <a:ext cx="1360" cy="1060"/>
            </a:xfrm>
            <a:prstGeom prst="rect">
              <a:avLst/>
            </a:prstGeom>
            <a:solidFill>
              <a:srgbClr val="856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19" name="文本框 18"/>
            <p:cNvSpPr txBox="1"/>
            <p:nvPr>
              <p:custDataLst>
                <p:tags r:id="rId14"/>
              </p:custDataLst>
            </p:nvPr>
          </p:nvSpPr>
          <p:spPr>
            <a:xfrm>
              <a:off x="6567" y="2275"/>
              <a:ext cx="768" cy="839"/>
            </a:xfrm>
            <a:prstGeom prst="rect">
              <a:avLst/>
            </a:prstGeom>
            <a:noFill/>
          </p:spPr>
          <p:txBody>
            <a:bodyPr wrap="square" rtlCol="0">
              <a:spAutoFit/>
            </a:bodyPr>
            <a:p>
              <a:r>
                <a:rPr lang="zh-CN" altLang="en-US" sz="2400">
                  <a:solidFill>
                    <a:schemeClr val="bg1"/>
                  </a:solidFill>
                </a:rPr>
                <a:t>三</a:t>
              </a:r>
              <a:endParaRPr lang="zh-CN" altLang="en-US" sz="2400">
                <a:solidFill>
                  <a:schemeClr val="bg1"/>
                </a:solidFill>
              </a:endParaRPr>
            </a:p>
          </p:txBody>
        </p:sp>
        <p:sp>
          <p:nvSpPr>
            <p:cNvPr id="20" name="矩形 19"/>
            <p:cNvSpPr/>
            <p:nvPr>
              <p:custDataLst>
                <p:tags r:id="rId15"/>
              </p:custDataLst>
            </p:nvPr>
          </p:nvSpPr>
          <p:spPr>
            <a:xfrm>
              <a:off x="7911" y="2156"/>
              <a:ext cx="5249" cy="1060"/>
            </a:xfrm>
            <a:prstGeom prst="rect">
              <a:avLst/>
            </a:prstGeom>
            <a:noFill/>
            <a:ln>
              <a:solidFill>
                <a:srgbClr val="856959"/>
              </a:solidFill>
            </a:ln>
            <a:extLst>
              <a:ext uri="{909E8E84-426E-40DD-AFC4-6F175D3DCCD1}">
                <a14:hiddenFill xmlns:a14="http://schemas.microsoft.com/office/drawing/2010/main">
                  <a:solidFill>
                    <a:srgbClr val="D5BD9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21" name="文本框 20"/>
            <p:cNvSpPr txBox="1"/>
            <p:nvPr>
              <p:custDataLst>
                <p:tags r:id="rId16"/>
              </p:custDataLst>
            </p:nvPr>
          </p:nvSpPr>
          <p:spPr>
            <a:xfrm>
              <a:off x="8367" y="2275"/>
              <a:ext cx="4114" cy="839"/>
            </a:xfrm>
            <a:prstGeom prst="rect">
              <a:avLst/>
            </a:prstGeom>
            <a:noFill/>
          </p:spPr>
          <p:txBody>
            <a:bodyPr wrap="square" rtlCol="0">
              <a:spAutoFit/>
            </a:bodyPr>
            <a:p>
              <a:pPr algn="ctr"/>
              <a:r>
                <a:rPr lang="zh-CN" altLang="en-US" sz="2400">
                  <a:solidFill>
                    <a:schemeClr val="tx1"/>
                  </a:solidFill>
                </a:rPr>
                <a:t>基本</a:t>
              </a:r>
              <a:r>
                <a:rPr lang="en-US" altLang="zh-CN" sz="2400">
                  <a:solidFill>
                    <a:schemeClr val="tx1"/>
                  </a:solidFill>
                </a:rPr>
                <a:t>DL</a:t>
              </a:r>
              <a:r>
                <a:rPr lang="zh-CN" altLang="en-US" sz="2400">
                  <a:solidFill>
                    <a:schemeClr val="tx1"/>
                  </a:solidFill>
                </a:rPr>
                <a:t>框架</a:t>
              </a:r>
              <a:endParaRPr lang="zh-CN" altLang="en-US" sz="2400">
                <a:solidFill>
                  <a:schemeClr val="tx1"/>
                </a:solidFill>
              </a:endParaRPr>
            </a:p>
          </p:txBody>
        </p:sp>
      </p:grpSp>
      <p:grpSp>
        <p:nvGrpSpPr>
          <p:cNvPr id="2" name="组合 1"/>
          <p:cNvGrpSpPr/>
          <p:nvPr>
            <p:custDataLst>
              <p:tags r:id="rId17"/>
            </p:custDataLst>
          </p:nvPr>
        </p:nvGrpSpPr>
        <p:grpSpPr>
          <a:xfrm rot="0">
            <a:off x="5120640" y="3692525"/>
            <a:ext cx="3757930" cy="581660"/>
            <a:chOff x="6311" y="2156"/>
            <a:chExt cx="6849" cy="1060"/>
          </a:xfrm>
        </p:grpSpPr>
        <p:sp>
          <p:nvSpPr>
            <p:cNvPr id="5" name="矩形 4"/>
            <p:cNvSpPr/>
            <p:nvPr>
              <p:custDataLst>
                <p:tags r:id="rId18"/>
              </p:custDataLst>
            </p:nvPr>
          </p:nvSpPr>
          <p:spPr>
            <a:xfrm>
              <a:off x="6311" y="2156"/>
              <a:ext cx="1360" cy="1060"/>
            </a:xfrm>
            <a:prstGeom prst="rect">
              <a:avLst/>
            </a:prstGeom>
            <a:solidFill>
              <a:srgbClr val="856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6" name="文本框 5"/>
            <p:cNvSpPr txBox="1"/>
            <p:nvPr>
              <p:custDataLst>
                <p:tags r:id="rId19"/>
              </p:custDataLst>
            </p:nvPr>
          </p:nvSpPr>
          <p:spPr>
            <a:xfrm>
              <a:off x="6567" y="2275"/>
              <a:ext cx="768" cy="839"/>
            </a:xfrm>
            <a:prstGeom prst="rect">
              <a:avLst/>
            </a:prstGeom>
            <a:noFill/>
          </p:spPr>
          <p:txBody>
            <a:bodyPr wrap="square" rtlCol="0">
              <a:spAutoFit/>
            </a:bodyPr>
            <a:p>
              <a:r>
                <a:rPr lang="zh-CN" altLang="en-US" sz="2400">
                  <a:solidFill>
                    <a:schemeClr val="bg1"/>
                  </a:solidFill>
                </a:rPr>
                <a:t>四</a:t>
              </a:r>
              <a:endParaRPr lang="zh-CN" altLang="en-US" sz="2400">
                <a:solidFill>
                  <a:schemeClr val="bg1"/>
                </a:solidFill>
              </a:endParaRPr>
            </a:p>
          </p:txBody>
        </p:sp>
        <p:sp>
          <p:nvSpPr>
            <p:cNvPr id="22" name="矩形 21"/>
            <p:cNvSpPr/>
            <p:nvPr>
              <p:custDataLst>
                <p:tags r:id="rId20"/>
              </p:custDataLst>
            </p:nvPr>
          </p:nvSpPr>
          <p:spPr>
            <a:xfrm>
              <a:off x="7911" y="2156"/>
              <a:ext cx="5249" cy="1060"/>
            </a:xfrm>
            <a:prstGeom prst="rect">
              <a:avLst/>
            </a:prstGeom>
            <a:noFill/>
            <a:ln>
              <a:solidFill>
                <a:srgbClr val="856959"/>
              </a:solidFill>
            </a:ln>
            <a:extLst>
              <a:ext uri="{909E8E84-426E-40DD-AFC4-6F175D3DCCD1}">
                <a14:hiddenFill xmlns:a14="http://schemas.microsoft.com/office/drawing/2010/main">
                  <a:solidFill>
                    <a:srgbClr val="D5BD9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23" name="文本框 22"/>
            <p:cNvSpPr txBox="1"/>
            <p:nvPr>
              <p:custDataLst>
                <p:tags r:id="rId21"/>
              </p:custDataLst>
            </p:nvPr>
          </p:nvSpPr>
          <p:spPr>
            <a:xfrm>
              <a:off x="8367" y="2275"/>
              <a:ext cx="4114" cy="839"/>
            </a:xfrm>
            <a:prstGeom prst="rect">
              <a:avLst/>
            </a:prstGeom>
            <a:noFill/>
          </p:spPr>
          <p:txBody>
            <a:bodyPr wrap="square" rtlCol="0">
              <a:spAutoFit/>
            </a:bodyPr>
            <a:p>
              <a:pPr algn="ctr"/>
              <a:r>
                <a:rPr lang="zh-CN" altLang="en-US" sz="2400">
                  <a:solidFill>
                    <a:schemeClr val="tx1"/>
                  </a:solidFill>
                </a:rPr>
                <a:t>应用程序</a:t>
              </a:r>
              <a:endParaRPr lang="zh-CN" altLang="en-US" sz="2400">
                <a:solidFill>
                  <a:schemeClr val="tx1"/>
                </a:solidFill>
              </a:endParaRPr>
            </a:p>
          </p:txBody>
        </p:sp>
      </p:grpSp>
      <p:grpSp>
        <p:nvGrpSpPr>
          <p:cNvPr id="24" name="组合 23"/>
          <p:cNvGrpSpPr/>
          <p:nvPr>
            <p:custDataLst>
              <p:tags r:id="rId22"/>
            </p:custDataLst>
          </p:nvPr>
        </p:nvGrpSpPr>
        <p:grpSpPr>
          <a:xfrm rot="0">
            <a:off x="5120640" y="4744085"/>
            <a:ext cx="3757930" cy="581660"/>
            <a:chOff x="6311" y="2156"/>
            <a:chExt cx="6849" cy="1060"/>
          </a:xfrm>
        </p:grpSpPr>
        <p:sp>
          <p:nvSpPr>
            <p:cNvPr id="25" name="矩形 24"/>
            <p:cNvSpPr/>
            <p:nvPr>
              <p:custDataLst>
                <p:tags r:id="rId23"/>
              </p:custDataLst>
            </p:nvPr>
          </p:nvSpPr>
          <p:spPr>
            <a:xfrm>
              <a:off x="6311" y="2156"/>
              <a:ext cx="1360" cy="1060"/>
            </a:xfrm>
            <a:prstGeom prst="rect">
              <a:avLst/>
            </a:prstGeom>
            <a:solidFill>
              <a:srgbClr val="856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26" name="文本框 25"/>
            <p:cNvSpPr txBox="1"/>
            <p:nvPr>
              <p:custDataLst>
                <p:tags r:id="rId24"/>
              </p:custDataLst>
            </p:nvPr>
          </p:nvSpPr>
          <p:spPr>
            <a:xfrm>
              <a:off x="6567" y="2275"/>
              <a:ext cx="768" cy="839"/>
            </a:xfrm>
            <a:prstGeom prst="rect">
              <a:avLst/>
            </a:prstGeom>
            <a:noFill/>
          </p:spPr>
          <p:txBody>
            <a:bodyPr wrap="square" rtlCol="0">
              <a:spAutoFit/>
            </a:bodyPr>
            <a:p>
              <a:r>
                <a:rPr lang="zh-CN" altLang="en-US" sz="2400">
                  <a:solidFill>
                    <a:schemeClr val="bg1"/>
                  </a:solidFill>
                </a:rPr>
                <a:t>五</a:t>
              </a:r>
              <a:endParaRPr lang="zh-CN" altLang="en-US" sz="2400">
                <a:solidFill>
                  <a:schemeClr val="bg1"/>
                </a:solidFill>
              </a:endParaRPr>
            </a:p>
          </p:txBody>
        </p:sp>
        <p:sp>
          <p:nvSpPr>
            <p:cNvPr id="27" name="矩形 26"/>
            <p:cNvSpPr/>
            <p:nvPr>
              <p:custDataLst>
                <p:tags r:id="rId25"/>
              </p:custDataLst>
            </p:nvPr>
          </p:nvSpPr>
          <p:spPr>
            <a:xfrm>
              <a:off x="7911" y="2156"/>
              <a:ext cx="5249" cy="1060"/>
            </a:xfrm>
            <a:prstGeom prst="rect">
              <a:avLst/>
            </a:prstGeom>
            <a:noFill/>
            <a:ln>
              <a:solidFill>
                <a:srgbClr val="856959"/>
              </a:solidFill>
            </a:ln>
            <a:extLst>
              <a:ext uri="{909E8E84-426E-40DD-AFC4-6F175D3DCCD1}">
                <a14:hiddenFill xmlns:a14="http://schemas.microsoft.com/office/drawing/2010/main">
                  <a:solidFill>
                    <a:srgbClr val="D5BD9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28" name="文本框 27"/>
            <p:cNvSpPr txBox="1"/>
            <p:nvPr>
              <p:custDataLst>
                <p:tags r:id="rId26"/>
              </p:custDataLst>
            </p:nvPr>
          </p:nvSpPr>
          <p:spPr>
            <a:xfrm>
              <a:off x="8367" y="2275"/>
              <a:ext cx="4114" cy="839"/>
            </a:xfrm>
            <a:prstGeom prst="rect">
              <a:avLst/>
            </a:prstGeom>
            <a:noFill/>
          </p:spPr>
          <p:txBody>
            <a:bodyPr wrap="square" rtlCol="0">
              <a:spAutoFit/>
            </a:bodyPr>
            <a:p>
              <a:pPr algn="ctr"/>
              <a:r>
                <a:rPr lang="zh-CN" altLang="en-US" sz="2400">
                  <a:solidFill>
                    <a:schemeClr val="tx1"/>
                  </a:solidFill>
                </a:rPr>
                <a:t>讨论与建议</a:t>
              </a:r>
              <a:endParaRPr lang="zh-CN" altLang="en-US" sz="2400">
                <a:solidFill>
                  <a:schemeClr val="tx1"/>
                </a:solidFill>
              </a:endParaRPr>
            </a:p>
          </p:txBody>
        </p:sp>
      </p:grpSp>
      <p:grpSp>
        <p:nvGrpSpPr>
          <p:cNvPr id="46" name="组合 45"/>
          <p:cNvGrpSpPr/>
          <p:nvPr>
            <p:custDataLst>
              <p:tags r:id="rId27"/>
            </p:custDataLst>
          </p:nvPr>
        </p:nvGrpSpPr>
        <p:grpSpPr>
          <a:xfrm rot="0">
            <a:off x="5115560" y="5745480"/>
            <a:ext cx="3757930" cy="581660"/>
            <a:chOff x="6311" y="2156"/>
            <a:chExt cx="6849" cy="1060"/>
          </a:xfrm>
        </p:grpSpPr>
        <p:sp>
          <p:nvSpPr>
            <p:cNvPr id="47" name="矩形 46"/>
            <p:cNvSpPr/>
            <p:nvPr>
              <p:custDataLst>
                <p:tags r:id="rId28"/>
              </p:custDataLst>
            </p:nvPr>
          </p:nvSpPr>
          <p:spPr>
            <a:xfrm>
              <a:off x="6311" y="2156"/>
              <a:ext cx="1360" cy="1060"/>
            </a:xfrm>
            <a:prstGeom prst="rect">
              <a:avLst/>
            </a:prstGeom>
            <a:solidFill>
              <a:srgbClr val="856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48" name="文本框 47"/>
            <p:cNvSpPr txBox="1"/>
            <p:nvPr>
              <p:custDataLst>
                <p:tags r:id="rId29"/>
              </p:custDataLst>
            </p:nvPr>
          </p:nvSpPr>
          <p:spPr>
            <a:xfrm>
              <a:off x="6567" y="2275"/>
              <a:ext cx="768" cy="839"/>
            </a:xfrm>
            <a:prstGeom prst="rect">
              <a:avLst/>
            </a:prstGeom>
            <a:noFill/>
          </p:spPr>
          <p:txBody>
            <a:bodyPr wrap="square" rtlCol="0">
              <a:spAutoFit/>
            </a:bodyPr>
            <a:p>
              <a:r>
                <a:rPr lang="zh-CN" altLang="en-US" sz="2400">
                  <a:solidFill>
                    <a:schemeClr val="bg1"/>
                  </a:solidFill>
                </a:rPr>
                <a:t>六</a:t>
              </a:r>
              <a:endParaRPr lang="zh-CN" altLang="en-US" sz="2400">
                <a:solidFill>
                  <a:schemeClr val="bg1"/>
                </a:solidFill>
              </a:endParaRPr>
            </a:p>
          </p:txBody>
        </p:sp>
        <p:sp>
          <p:nvSpPr>
            <p:cNvPr id="49" name="矩形 48"/>
            <p:cNvSpPr/>
            <p:nvPr>
              <p:custDataLst>
                <p:tags r:id="rId30"/>
              </p:custDataLst>
            </p:nvPr>
          </p:nvSpPr>
          <p:spPr>
            <a:xfrm>
              <a:off x="7911" y="2156"/>
              <a:ext cx="5249" cy="1060"/>
            </a:xfrm>
            <a:prstGeom prst="rect">
              <a:avLst/>
            </a:prstGeom>
            <a:noFill/>
            <a:ln>
              <a:solidFill>
                <a:srgbClr val="856959"/>
              </a:solidFill>
            </a:ln>
            <a:extLst>
              <a:ext uri="{909E8E84-426E-40DD-AFC4-6F175D3DCCD1}">
                <a14:hiddenFill xmlns:a14="http://schemas.microsoft.com/office/drawing/2010/main">
                  <a:solidFill>
                    <a:srgbClr val="D5BD9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50" name="文本框 49"/>
            <p:cNvSpPr txBox="1"/>
            <p:nvPr>
              <p:custDataLst>
                <p:tags r:id="rId31"/>
              </p:custDataLst>
            </p:nvPr>
          </p:nvSpPr>
          <p:spPr>
            <a:xfrm>
              <a:off x="8367" y="2275"/>
              <a:ext cx="4114" cy="839"/>
            </a:xfrm>
            <a:prstGeom prst="rect">
              <a:avLst/>
            </a:prstGeom>
            <a:noFill/>
          </p:spPr>
          <p:txBody>
            <a:bodyPr wrap="square" rtlCol="0">
              <a:spAutoFit/>
            </a:bodyPr>
            <a:p>
              <a:pPr algn="ctr"/>
              <a:r>
                <a:rPr lang="zh-CN" altLang="en-US" sz="2400">
                  <a:solidFill>
                    <a:schemeClr val="tx1"/>
                  </a:solidFill>
                </a:rPr>
                <a:t>结论</a:t>
              </a:r>
              <a:endParaRPr lang="zh-CN" altLang="en-US" sz="2400">
                <a:solidFill>
                  <a:schemeClr val="tx1"/>
                </a:solidFill>
              </a:endParaRPr>
            </a:p>
          </p:txBody>
        </p:sp>
      </p:grpSp>
    </p:spTree>
    <p:custDataLst>
      <p:tags r:id="rId3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83540" y="147320"/>
            <a:ext cx="11108055" cy="2034540"/>
          </a:xfrm>
          <a:prstGeom prst="rect">
            <a:avLst/>
          </a:prstGeom>
          <a:noFill/>
        </p:spPr>
        <p:txBody>
          <a:bodyPr wrap="square" rtlCol="0">
            <a:noAutofit/>
          </a:bodyPr>
          <a:p>
            <a:r>
              <a:rPr lang="zh-CN" altLang="en-US" sz="3200">
                <a:latin typeface="华文新魏" panose="02010800040101010101" charset="-122"/>
                <a:ea typeface="华文新魏" panose="02010800040101010101" charset="-122"/>
              </a:rPr>
              <a:t>地表和空气温度（</a:t>
            </a:r>
            <a:r>
              <a:rPr lang="en-US" altLang="zh-CN" sz="3200">
                <a:latin typeface="Times New Roman" panose="02020603050405020304" charset="0"/>
                <a:ea typeface="华文新魏" panose="02010800040101010101" charset="-122"/>
                <a:cs typeface="Times New Roman" panose="02020603050405020304" charset="0"/>
              </a:rPr>
              <a:t>Ta</a:t>
            </a:r>
            <a:r>
              <a:rPr lang="zh-CN" altLang="en-US" sz="3200">
                <a:latin typeface="华文新魏" panose="02010800040101010101" charset="-122"/>
                <a:ea typeface="华文新魏" panose="02010800040101010101" charset="-122"/>
              </a:rPr>
              <a:t>）</a:t>
            </a:r>
            <a:endParaRPr lang="zh-CN" altLang="en-US" sz="3200">
              <a:latin typeface="华文新魏" panose="02010800040101010101" charset="-122"/>
              <a:ea typeface="华文新魏" panose="02010800040101010101" charset="-122"/>
            </a:endParaRPr>
          </a:p>
          <a:p>
            <a:r>
              <a:rPr>
                <a:latin typeface="微软雅黑" panose="020B0503020204020204" charset="-122"/>
                <a:ea typeface="微软雅黑" panose="020B0503020204020204" charset="-122"/>
              </a:rPr>
              <a:t>在过去的几年里，各种基于神经网络和深度学习的方法被开发出来用于估计LST和Ta，获得</a:t>
            </a:r>
            <a:r>
              <a:rPr lang="zh-CN">
                <a:latin typeface="微软雅黑" panose="020B0503020204020204" charset="-122"/>
                <a:ea typeface="微软雅黑" panose="020B0503020204020204" charset="-122"/>
              </a:rPr>
              <a:t>了</a:t>
            </a:r>
            <a:r>
              <a:rPr>
                <a:latin typeface="微软雅黑" panose="020B0503020204020204" charset="-122"/>
                <a:ea typeface="微软雅黑" panose="020B0503020204020204" charset="-122"/>
              </a:rPr>
              <a:t>高时空分辨率的地表温度和温度</a:t>
            </a:r>
            <a:r>
              <a:rPr lang="zh-CN">
                <a:latin typeface="微软雅黑" panose="020B0503020204020204" charset="-122"/>
                <a:ea typeface="微软雅黑" panose="020B0503020204020204" charset="-122"/>
              </a:rPr>
              <a:t>。利用不同的算法和文献数据，可以实现不同LST和Ta产品的连续高时空分辨率重构。LST和Ta领域取得了实质性进展。然而，还需要进一步的研究。随着传感器技术的快速发展，未来必须提高地表温度和Ta产品的时空分辨率。</a:t>
            </a:r>
            <a:endParaRPr lang="zh-CN">
              <a:latin typeface="微软雅黑" panose="020B0503020204020204" charset="-122"/>
              <a:ea typeface="微软雅黑" panose="020B0503020204020204" charset="-122"/>
            </a:endParaRPr>
          </a:p>
        </p:txBody>
      </p:sp>
      <p:sp>
        <p:nvSpPr>
          <p:cNvPr id="2" name="文本框 1"/>
          <p:cNvSpPr txBox="1"/>
          <p:nvPr/>
        </p:nvSpPr>
        <p:spPr>
          <a:xfrm>
            <a:off x="383540" y="2022475"/>
            <a:ext cx="11108055" cy="2034540"/>
          </a:xfrm>
          <a:prstGeom prst="rect">
            <a:avLst/>
          </a:prstGeom>
          <a:noFill/>
        </p:spPr>
        <p:txBody>
          <a:bodyPr wrap="square" rtlCol="0">
            <a:noAutofit/>
          </a:bodyPr>
          <a:p>
            <a:r>
              <a:rPr lang="zh-CN" altLang="en-US" sz="3200">
                <a:latin typeface="华文新魏" panose="02010800040101010101" charset="-122"/>
                <a:ea typeface="华文新魏" panose="02010800040101010101" charset="-122"/>
              </a:rPr>
              <a:t>气溶胶</a:t>
            </a:r>
            <a:endParaRPr lang="zh-CN" altLang="en-US" sz="3200">
              <a:latin typeface="华文新魏" panose="02010800040101010101" charset="-122"/>
              <a:ea typeface="华文新魏" panose="02010800040101010101" charset="-122"/>
            </a:endParaRPr>
          </a:p>
          <a:p>
            <a:r>
              <a:rPr>
                <a:latin typeface="微软雅黑" panose="020B0503020204020204" charset="-122"/>
                <a:ea typeface="微软雅黑" panose="020B0503020204020204" charset="-122"/>
              </a:rPr>
              <a:t>气溶胶是最重要的大气变量之一，通常由卫星遥感监测的气溶胶光学深度(AOD，或气溶胶光学厚度)通常通过大气RTM获取</a:t>
            </a:r>
            <a:r>
              <a:rPr lang="zh-CN">
                <a:latin typeface="微软雅黑" panose="020B0503020204020204" charset="-122"/>
                <a:ea typeface="微软雅黑" panose="020B0503020204020204" charset="-122"/>
              </a:rPr>
              <a:t>。深度学习和神经网络在推断统计关系方面表现出了很好的表现，应用的两个主要方面是AOD检索和AOD产品的偏差校正，与神经网络相比，深度学习具有更强的信息提取能力和更大的潜力，可以更好地拟合多波段辐射信息与AOD之间的关系。</a:t>
            </a:r>
            <a:endParaRPr lang="zh-CN">
              <a:latin typeface="微软雅黑" panose="020B0503020204020204" charset="-122"/>
              <a:ea typeface="微软雅黑" panose="020B0503020204020204" charset="-122"/>
            </a:endParaRPr>
          </a:p>
        </p:txBody>
      </p:sp>
      <p:sp>
        <p:nvSpPr>
          <p:cNvPr id="4" name="文本框 3"/>
          <p:cNvSpPr txBox="1"/>
          <p:nvPr/>
        </p:nvSpPr>
        <p:spPr>
          <a:xfrm>
            <a:off x="383540" y="4013200"/>
            <a:ext cx="11108055" cy="2034540"/>
          </a:xfrm>
          <a:prstGeom prst="rect">
            <a:avLst/>
          </a:prstGeom>
          <a:noFill/>
        </p:spPr>
        <p:txBody>
          <a:bodyPr wrap="square" rtlCol="0">
            <a:noAutofit/>
          </a:bodyPr>
          <a:p>
            <a:r>
              <a:rPr lang="zh-CN" altLang="en-US" sz="3200">
                <a:latin typeface="华文新魏" panose="02010800040101010101" charset="-122"/>
                <a:ea typeface="华文新魏" panose="02010800040101010101" charset="-122"/>
              </a:rPr>
              <a:t>颗粒物(</a:t>
            </a:r>
            <a:r>
              <a:rPr lang="zh-CN" altLang="en-US" sz="3200">
                <a:latin typeface="Times New Roman" panose="02020603050405020304" charset="0"/>
                <a:ea typeface="华文新魏" panose="02010800040101010101" charset="-122"/>
                <a:cs typeface="Times New Roman" panose="02020603050405020304" charset="0"/>
              </a:rPr>
              <a:t>PM</a:t>
            </a:r>
            <a:r>
              <a:rPr lang="zh-CN" altLang="en-US" sz="3200">
                <a:latin typeface="华文新魏" panose="02010800040101010101" charset="-122"/>
                <a:ea typeface="华文新魏" panose="02010800040101010101" charset="-122"/>
              </a:rPr>
              <a:t>)</a:t>
            </a:r>
            <a:endParaRPr lang="zh-CN" altLang="en-US" sz="3200">
              <a:latin typeface="华文新魏" panose="02010800040101010101" charset="-122"/>
              <a:ea typeface="华文新魏" panose="02010800040101010101" charset="-122"/>
            </a:endParaRPr>
          </a:p>
          <a:p>
            <a:r>
              <a:rPr>
                <a:latin typeface="微软雅黑" panose="020B0503020204020204" charset="-122"/>
                <a:ea typeface="微软雅黑" panose="020B0503020204020204" charset="-122"/>
              </a:rPr>
              <a:t>PM被确定为与粉尘有关的空气污染物，可增加发病率和死亡率风险。与基于参数回归的统计模型相比，神经网络和深度学习显示出拟合非线性关系以及对输入和输出变量分布的假设较少的优势。由于DL具有拟合非线性关系和模拟物理模型的卓越能力，因此它在直接从卫星TOA反射率中获取PM方面显示出相当大的潜力。</a:t>
            </a:r>
            <a:endParaRPr>
              <a:latin typeface="微软雅黑" panose="020B0503020204020204" charset="-122"/>
              <a:ea typeface="微软雅黑" panose="020B0503020204020204" charset="-122"/>
            </a:endParaRPr>
          </a:p>
          <a:p>
            <a:r>
              <a:rPr>
                <a:latin typeface="微软雅黑" panose="020B0503020204020204" charset="-122"/>
                <a:ea typeface="微软雅黑" panose="020B0503020204020204" charset="-122"/>
              </a:rPr>
              <a:t>将地球“大数据”(如遥感、社会遥感和气象数据)引入PM遥感是一个有用的解决方案。</a:t>
            </a:r>
            <a:endParaRPr>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98475" y="185420"/>
            <a:ext cx="11108055" cy="1878965"/>
          </a:xfrm>
          <a:prstGeom prst="rect">
            <a:avLst/>
          </a:prstGeom>
          <a:noFill/>
        </p:spPr>
        <p:txBody>
          <a:bodyPr wrap="square" rtlCol="0">
            <a:noAutofit/>
          </a:bodyPr>
          <a:p>
            <a:r>
              <a:rPr lang="zh-CN" altLang="en-US" sz="3200">
                <a:latin typeface="华文新魏" panose="02010800040101010101" charset="-122"/>
                <a:ea typeface="华文新魏" panose="02010800040101010101" charset="-122"/>
              </a:rPr>
              <a:t>降水</a:t>
            </a:r>
            <a:endParaRPr lang="zh-CN" altLang="en-US" sz="3200">
              <a:latin typeface="华文新魏" panose="02010800040101010101" charset="-122"/>
              <a:ea typeface="华文新魏" panose="02010800040101010101" charset="-122"/>
            </a:endParaRPr>
          </a:p>
          <a:p>
            <a:r>
              <a:rPr>
                <a:latin typeface="微软雅黑" panose="020B0503020204020204" charset="-122"/>
                <a:ea typeface="微软雅黑" panose="020B0503020204020204" charset="-122"/>
              </a:rPr>
              <a:t>降水是全球水循环的基本组成部分，是气象学、生态学和水文学的重要参数。遥感技术提供了全球尺度的高分辨率卫星降水产品，以补充地面测量网的稀疏和不均匀以及气象雷达降雨验证的缺失。神经网络已成功地应用于卫星降水估算。与经典方法相比，经过训练的神经网络可以保持卫星测量的质量，提高计算速度。深度学习技术已被有效地用于提高SRE精度，减少偏差和误报。</a:t>
            </a:r>
            <a:endParaRPr>
              <a:latin typeface="微软雅黑" panose="020B0503020204020204" charset="-122"/>
              <a:ea typeface="微软雅黑" panose="020B0503020204020204" charset="-122"/>
            </a:endParaRPr>
          </a:p>
        </p:txBody>
      </p:sp>
      <p:sp>
        <p:nvSpPr>
          <p:cNvPr id="3" name="文本框 2"/>
          <p:cNvSpPr txBox="1"/>
          <p:nvPr/>
        </p:nvSpPr>
        <p:spPr>
          <a:xfrm>
            <a:off x="498475" y="2064385"/>
            <a:ext cx="11108055" cy="1878965"/>
          </a:xfrm>
          <a:prstGeom prst="rect">
            <a:avLst/>
          </a:prstGeom>
          <a:noFill/>
        </p:spPr>
        <p:txBody>
          <a:bodyPr wrap="square" rtlCol="0">
            <a:noAutofit/>
          </a:bodyPr>
          <a:p>
            <a:r>
              <a:rPr lang="zh-CN" altLang="en-US" sz="3200">
                <a:latin typeface="华文新魏" panose="02010800040101010101" charset="-122"/>
                <a:ea typeface="华文新魏" panose="02010800040101010101" charset="-122"/>
              </a:rPr>
              <a:t>土壤湿度(</a:t>
            </a:r>
            <a:r>
              <a:rPr lang="zh-CN" altLang="en-US" sz="3200">
                <a:latin typeface="Times New Roman" panose="02020603050405020304" charset="0"/>
                <a:ea typeface="华文新魏" panose="02010800040101010101" charset="-122"/>
                <a:cs typeface="Times New Roman" panose="02020603050405020304" charset="0"/>
              </a:rPr>
              <a:t>SM</a:t>
            </a:r>
            <a:r>
              <a:rPr lang="zh-CN" altLang="en-US" sz="3200">
                <a:latin typeface="华文新魏" panose="02010800040101010101" charset="-122"/>
                <a:ea typeface="华文新魏" panose="02010800040101010101" charset="-122"/>
              </a:rPr>
              <a:t>)</a:t>
            </a:r>
            <a:endParaRPr lang="zh-CN" altLang="en-US" sz="3200">
              <a:latin typeface="华文新魏" panose="02010800040101010101" charset="-122"/>
              <a:ea typeface="华文新魏" panose="02010800040101010101" charset="-122"/>
            </a:endParaRPr>
          </a:p>
          <a:p>
            <a:r>
              <a:rPr>
                <a:latin typeface="微软雅黑" panose="020B0503020204020204" charset="-122"/>
                <a:ea typeface="微软雅黑" panose="020B0503020204020204" charset="-122"/>
              </a:rPr>
              <a:t>土壤水分，特别是地表(0-5 cm)土壤水分在全球水收支和水循环中起着至关重要的作用。准确的SM估计对于洪水预报和干旱监测等许多实际应用至关重要。神经网络将SM与卫星观测(主要是被动传感器的C-/X-/ l波段亮度温度和主动仪器的C波段后向散射系数)和相关的地表特性(如地表温度和VWC)联系起来。这个条件可以简化不适定反演问题。</a:t>
            </a:r>
            <a:endParaRPr>
              <a:latin typeface="微软雅黑" panose="020B0503020204020204" charset="-122"/>
              <a:ea typeface="微软雅黑" panose="020B0503020204020204" charset="-122"/>
            </a:endParaRPr>
          </a:p>
        </p:txBody>
      </p:sp>
      <p:sp>
        <p:nvSpPr>
          <p:cNvPr id="4" name="文本框 3"/>
          <p:cNvSpPr txBox="1"/>
          <p:nvPr/>
        </p:nvSpPr>
        <p:spPr>
          <a:xfrm>
            <a:off x="498475" y="4141470"/>
            <a:ext cx="11108055" cy="1878965"/>
          </a:xfrm>
          <a:prstGeom prst="rect">
            <a:avLst/>
          </a:prstGeom>
          <a:noFill/>
        </p:spPr>
        <p:txBody>
          <a:bodyPr wrap="square" rtlCol="0">
            <a:noAutofit/>
          </a:bodyPr>
          <a:p>
            <a:r>
              <a:rPr lang="zh-CN" altLang="en-US" sz="3200">
                <a:latin typeface="华文新魏" panose="02010800040101010101" charset="-122"/>
                <a:ea typeface="华文新魏" panose="02010800040101010101" charset="-122"/>
              </a:rPr>
              <a:t>积雪</a:t>
            </a:r>
            <a:endParaRPr lang="zh-CN" altLang="en-US" sz="3200">
              <a:latin typeface="华文新魏" panose="02010800040101010101" charset="-122"/>
              <a:ea typeface="华文新魏" panose="02010800040101010101" charset="-122"/>
            </a:endParaRPr>
          </a:p>
          <a:p>
            <a:r>
              <a:rPr>
                <a:latin typeface="微软雅黑" panose="020B0503020204020204" charset="-122"/>
                <a:ea typeface="微软雅黑" panose="020B0503020204020204" charset="-122"/>
              </a:rPr>
              <a:t>积雪是气候变化的信息指标，因为它可以影响地表能量平衡、水文过程和生态系统功能(Xiao et al ，2018)。</a:t>
            </a:r>
            <a:endParaRPr>
              <a:latin typeface="微软雅黑" panose="020B0503020204020204" charset="-122"/>
              <a:ea typeface="微软雅黑" panose="020B0503020204020204" charset="-122"/>
            </a:endParaRPr>
          </a:p>
          <a:p>
            <a:r>
              <a:rPr>
                <a:latin typeface="微软雅黑" panose="020B0503020204020204" charset="-122"/>
                <a:ea typeface="微软雅黑" panose="020B0503020204020204" charset="-122"/>
              </a:rPr>
              <a:t>目前，人工神经网络已广泛应用于SD、SWE和分数积雪的估计中，有效地提高了这些积雪参数的估计精度。人工神经网络由于其良好的非线性映射能力，被广泛应用于雪参数的估计，包括SD、SWE和分数雪覆盖</a:t>
            </a:r>
            <a:r>
              <a:rPr lang="zh-CN">
                <a:latin typeface="微软雅黑" panose="020B0503020204020204" charset="-122"/>
                <a:ea typeface="微软雅黑" panose="020B0503020204020204" charset="-122"/>
              </a:rPr>
              <a:t>，</a:t>
            </a:r>
            <a:r>
              <a:rPr>
                <a:latin typeface="微软雅黑" panose="020B0503020204020204" charset="-122"/>
                <a:ea typeface="微软雅黑" panose="020B0503020204020204" charset="-122"/>
              </a:rPr>
              <a:t>证明了人工神经网络提高雪参数估计精度的能力。</a:t>
            </a:r>
            <a:endParaRPr>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98475" y="4141470"/>
            <a:ext cx="11108055" cy="1878965"/>
          </a:xfrm>
          <a:prstGeom prst="rect">
            <a:avLst/>
          </a:prstGeom>
          <a:noFill/>
        </p:spPr>
        <p:txBody>
          <a:bodyPr wrap="square" rtlCol="0">
            <a:noAutofit/>
          </a:bodyPr>
          <a:p>
            <a:r>
              <a:rPr lang="zh-CN" altLang="en-US" sz="3200">
                <a:latin typeface="华文新魏" panose="02010800040101010101" charset="-122"/>
                <a:ea typeface="华文新魏" panose="02010800040101010101" charset="-122"/>
              </a:rPr>
              <a:t>海洋颜色参数</a:t>
            </a:r>
            <a:endParaRPr lang="zh-CN" altLang="en-US" sz="3200">
              <a:latin typeface="华文新魏" panose="02010800040101010101" charset="-122"/>
              <a:ea typeface="华文新魏" panose="02010800040101010101" charset="-122"/>
            </a:endParaRPr>
          </a:p>
          <a:p>
            <a:r>
              <a:rPr>
                <a:latin typeface="微软雅黑" panose="020B0503020204020204" charset="-122"/>
                <a:ea typeface="微软雅黑" panose="020B0503020204020204" charset="-122"/>
              </a:rPr>
              <a:t>海洋颜色遥感的本质是获取海洋颜色参数含量，并利用这些参数含量推导出净初级产量等各种生物地球化学成分。标准数据产品具有很大的不确定性，这些不确定性被神经网络减少了。利用深度学习技术进行海洋颜色参数的检索，由于测量某些参数作为样本数据或验证深度学习技术的鲁棒性和泛化能力的站点稀少和不足，限制了深度学习技术的应用。应进一步努力探索深度学习算法在海洋颜色遥感数据中的潜力。</a:t>
            </a:r>
            <a:endParaRPr>
              <a:latin typeface="微软雅黑" panose="020B0503020204020204" charset="-122"/>
              <a:ea typeface="微软雅黑" panose="020B0503020204020204" charset="-122"/>
            </a:endParaRPr>
          </a:p>
        </p:txBody>
      </p:sp>
      <p:sp>
        <p:nvSpPr>
          <p:cNvPr id="2" name="文本框 1"/>
          <p:cNvSpPr txBox="1"/>
          <p:nvPr/>
        </p:nvSpPr>
        <p:spPr>
          <a:xfrm>
            <a:off x="498475" y="297180"/>
            <a:ext cx="11108055" cy="1878965"/>
          </a:xfrm>
          <a:prstGeom prst="rect">
            <a:avLst/>
          </a:prstGeom>
          <a:noFill/>
        </p:spPr>
        <p:txBody>
          <a:bodyPr wrap="square" rtlCol="0">
            <a:noAutofit/>
          </a:bodyPr>
          <a:p>
            <a:r>
              <a:rPr lang="zh-CN" altLang="en-US" sz="3200">
                <a:latin typeface="华文新魏" panose="02010800040101010101" charset="-122"/>
                <a:ea typeface="华文新魏" panose="02010800040101010101" charset="-122"/>
              </a:rPr>
              <a:t>蒸发散</a:t>
            </a:r>
            <a:endParaRPr lang="zh-CN" altLang="en-US" sz="3200">
              <a:latin typeface="华文新魏" panose="02010800040101010101" charset="-122"/>
              <a:ea typeface="华文新魏" panose="02010800040101010101" charset="-122"/>
            </a:endParaRPr>
          </a:p>
          <a:p>
            <a:r>
              <a:rPr>
                <a:latin typeface="微软雅黑" panose="020B0503020204020204" charset="-122"/>
                <a:ea typeface="微软雅黑" panose="020B0503020204020204" charset="-122"/>
              </a:rPr>
              <a:t>神经网络越来越多地用于ETo估计</a:t>
            </a:r>
            <a:r>
              <a:rPr lang="zh-CN">
                <a:latin typeface="微软雅黑" panose="020B0503020204020204" charset="-122"/>
                <a:ea typeface="微软雅黑" panose="020B0503020204020204" charset="-122"/>
              </a:rPr>
              <a:t>，</a:t>
            </a:r>
            <a:r>
              <a:rPr>
                <a:latin typeface="微软雅黑" panose="020B0503020204020204" charset="-122"/>
                <a:ea typeface="微软雅黑" panose="020B0503020204020204" charset="-122"/>
              </a:rPr>
              <a:t>优于传统的反演方法，包括FAO-PM方法、Hargreaves方程、多元线性回归和其他经验方法</a:t>
            </a:r>
            <a:r>
              <a:rPr lang="zh-CN">
                <a:latin typeface="微软雅黑" panose="020B0503020204020204" charset="-122"/>
                <a:ea typeface="微软雅黑" panose="020B0503020204020204" charset="-122"/>
              </a:rPr>
              <a:t>，</a:t>
            </a:r>
            <a:r>
              <a:rPr>
                <a:latin typeface="微软雅黑" panose="020B0503020204020204" charset="-122"/>
                <a:ea typeface="微软雅黑" panose="020B0503020204020204" charset="-122"/>
              </a:rPr>
              <a:t>有效的估算大尺度的环境温度</a:t>
            </a:r>
            <a:r>
              <a:rPr lang="zh-CN">
                <a:latin typeface="微软雅黑" panose="020B0503020204020204" charset="-122"/>
                <a:ea typeface="微软雅黑" panose="020B0503020204020204" charset="-122"/>
              </a:rPr>
              <a:t>。但尽管神经网络已经广泛应用于ETo建模和检索，但深度学习技术在估计ETo方面仍处于初级发展阶段，但潜力巨大。</a:t>
            </a:r>
            <a:endParaRPr lang="zh-CN">
              <a:latin typeface="微软雅黑" panose="020B0503020204020204" charset="-122"/>
              <a:ea typeface="微软雅黑" panose="020B0503020204020204" charset="-122"/>
            </a:endParaRPr>
          </a:p>
        </p:txBody>
      </p:sp>
      <p:sp>
        <p:nvSpPr>
          <p:cNvPr id="3" name="文本框 2"/>
          <p:cNvSpPr txBox="1"/>
          <p:nvPr/>
        </p:nvSpPr>
        <p:spPr>
          <a:xfrm>
            <a:off x="498475" y="2176145"/>
            <a:ext cx="11108055" cy="1878965"/>
          </a:xfrm>
          <a:prstGeom prst="rect">
            <a:avLst/>
          </a:prstGeom>
          <a:noFill/>
        </p:spPr>
        <p:txBody>
          <a:bodyPr wrap="square" rtlCol="0">
            <a:noAutofit/>
          </a:bodyPr>
          <a:p>
            <a:r>
              <a:rPr lang="zh-CN" altLang="en-US" sz="3200">
                <a:latin typeface="华文新魏" panose="02010800040101010101" charset="-122"/>
                <a:ea typeface="华文新魏" panose="02010800040101010101" charset="-122"/>
              </a:rPr>
              <a:t>辐射参数</a:t>
            </a:r>
            <a:endParaRPr lang="zh-CN" altLang="en-US" sz="3200">
              <a:latin typeface="华文新魏" panose="02010800040101010101" charset="-122"/>
              <a:ea typeface="华文新魏" panose="02010800040101010101" charset="-122"/>
            </a:endParaRPr>
          </a:p>
          <a:p>
            <a:r>
              <a:rPr>
                <a:latin typeface="微软雅黑" panose="020B0503020204020204" charset="-122"/>
                <a:ea typeface="微软雅黑" panose="020B0503020204020204" charset="-122"/>
              </a:rPr>
              <a:t>辐射参数是了解地表-大气能量交换过程和优化能源可持续利用系统不可或缺的组成部分与传统方法相比，神经网络和深度学习可以更好地处理非线性和复杂关系</a:t>
            </a:r>
            <a:r>
              <a:rPr lang="zh-CN">
                <a:latin typeface="微软雅黑" panose="020B0503020204020204" charset="-122"/>
                <a:ea typeface="微软雅黑" panose="020B0503020204020204" charset="-122"/>
              </a:rPr>
              <a:t>。</a:t>
            </a:r>
            <a:r>
              <a:rPr>
                <a:latin typeface="微软雅黑" panose="020B0503020204020204" charset="-122"/>
                <a:ea typeface="微软雅黑" panose="020B0503020204020204" charset="-122"/>
              </a:rPr>
              <a:t>在这一领域还需要进行更多的工作。必须考虑正确选择最相关的输入变量并提高精度。此外，还应进一步探索提高不同表面(如平铺面和倾斜面)的辐射估计精度。</a:t>
            </a:r>
            <a:endParaRPr>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 name="组合 29"/>
          <p:cNvGrpSpPr/>
          <p:nvPr/>
        </p:nvGrpSpPr>
        <p:grpSpPr>
          <a:xfrm>
            <a:off x="497840" y="5662295"/>
            <a:ext cx="10944860" cy="871220"/>
            <a:chOff x="784" y="8917"/>
            <a:chExt cx="17236" cy="1372"/>
          </a:xfrm>
        </p:grpSpPr>
        <p:sp>
          <p:nvSpPr>
            <p:cNvPr id="3" name="任意多边形 2"/>
            <p:cNvSpPr/>
            <p:nvPr/>
          </p:nvSpPr>
          <p:spPr>
            <a:xfrm>
              <a:off x="784" y="9301"/>
              <a:ext cx="17237" cy="683"/>
            </a:xfrm>
            <a:custGeom>
              <a:avLst/>
              <a:gdLst/>
              <a:ahLst/>
              <a:cxnLst/>
              <a:rect l="0" t="0" r="0" b="0"/>
              <a:pathLst>
                <a:path w="7052756" h="279553">
                  <a:moveTo>
                    <a:pt x="0" y="38418"/>
                  </a:moveTo>
                  <a:cubicBezTo>
                    <a:pt x="28486" y="34024"/>
                    <a:pt x="57353" y="32512"/>
                    <a:pt x="86182" y="32042"/>
                  </a:cubicBezTo>
                  <a:cubicBezTo>
                    <a:pt x="115024" y="31687"/>
                    <a:pt x="143891" y="32665"/>
                    <a:pt x="172669" y="34900"/>
                  </a:cubicBezTo>
                  <a:cubicBezTo>
                    <a:pt x="201447" y="37161"/>
                    <a:pt x="230149" y="40577"/>
                    <a:pt x="258648" y="45276"/>
                  </a:cubicBezTo>
                  <a:cubicBezTo>
                    <a:pt x="272923" y="47486"/>
                    <a:pt x="287096" y="50292"/>
                    <a:pt x="301269" y="53112"/>
                  </a:cubicBezTo>
                  <a:cubicBezTo>
                    <a:pt x="315430" y="56007"/>
                    <a:pt x="329527" y="59157"/>
                    <a:pt x="343560" y="62637"/>
                  </a:cubicBezTo>
                  <a:cubicBezTo>
                    <a:pt x="371602" y="69634"/>
                    <a:pt x="399504" y="77318"/>
                    <a:pt x="426936" y="86475"/>
                  </a:cubicBezTo>
                  <a:cubicBezTo>
                    <a:pt x="454457" y="95365"/>
                    <a:pt x="481609" y="105436"/>
                    <a:pt x="508381" y="116396"/>
                  </a:cubicBezTo>
                  <a:cubicBezTo>
                    <a:pt x="535153" y="127354"/>
                    <a:pt x="561568" y="139256"/>
                    <a:pt x="587489" y="152133"/>
                  </a:cubicBezTo>
                  <a:cubicBezTo>
                    <a:pt x="600596" y="158293"/>
                    <a:pt x="613207" y="165418"/>
                    <a:pt x="626097" y="172022"/>
                  </a:cubicBezTo>
                  <a:cubicBezTo>
                    <a:pt x="638848" y="178867"/>
                    <a:pt x="651370" y="186157"/>
                    <a:pt x="664019" y="193205"/>
                  </a:cubicBezTo>
                  <a:lnTo>
                    <a:pt x="662648" y="192571"/>
                  </a:lnTo>
                  <a:cubicBezTo>
                    <a:pt x="728319" y="210833"/>
                    <a:pt x="799122" y="214122"/>
                    <a:pt x="867130" y="206071"/>
                  </a:cubicBezTo>
                  <a:cubicBezTo>
                    <a:pt x="935342" y="197663"/>
                    <a:pt x="1002017" y="176899"/>
                    <a:pt x="1062075" y="143713"/>
                  </a:cubicBezTo>
                  <a:cubicBezTo>
                    <a:pt x="1077099" y="135459"/>
                    <a:pt x="1091793" y="126581"/>
                    <a:pt x="1105954" y="116929"/>
                  </a:cubicBezTo>
                  <a:cubicBezTo>
                    <a:pt x="1119797" y="107531"/>
                    <a:pt x="1134732" y="96596"/>
                    <a:pt x="1150798" y="87998"/>
                  </a:cubicBezTo>
                  <a:cubicBezTo>
                    <a:pt x="1182535" y="70549"/>
                    <a:pt x="1216914" y="58712"/>
                    <a:pt x="1251813" y="50876"/>
                  </a:cubicBezTo>
                  <a:cubicBezTo>
                    <a:pt x="1321879" y="35319"/>
                    <a:pt x="1393710" y="34963"/>
                    <a:pt x="1464069" y="40665"/>
                  </a:cubicBezTo>
                  <a:cubicBezTo>
                    <a:pt x="1605140" y="53264"/>
                    <a:pt x="1742059" y="90005"/>
                    <a:pt x="1875015" y="135052"/>
                  </a:cubicBezTo>
                  <a:cubicBezTo>
                    <a:pt x="1908277" y="146418"/>
                    <a:pt x="1941296" y="158446"/>
                    <a:pt x="1974075" y="171082"/>
                  </a:cubicBezTo>
                  <a:lnTo>
                    <a:pt x="2023072" y="190488"/>
                  </a:lnTo>
                  <a:lnTo>
                    <a:pt x="2047430" y="200546"/>
                  </a:lnTo>
                  <a:lnTo>
                    <a:pt x="2053514" y="203099"/>
                  </a:lnTo>
                  <a:lnTo>
                    <a:pt x="2056003" y="204114"/>
                  </a:lnTo>
                  <a:lnTo>
                    <a:pt x="2059064" y="205283"/>
                  </a:lnTo>
                  <a:lnTo>
                    <a:pt x="2071307" y="209957"/>
                  </a:lnTo>
                  <a:cubicBezTo>
                    <a:pt x="2101621" y="220955"/>
                    <a:pt x="2135492" y="226111"/>
                    <a:pt x="2168804" y="227305"/>
                  </a:cubicBezTo>
                  <a:cubicBezTo>
                    <a:pt x="2202358" y="228537"/>
                    <a:pt x="2236267" y="225425"/>
                    <a:pt x="2269769" y="219507"/>
                  </a:cubicBezTo>
                  <a:cubicBezTo>
                    <a:pt x="2336889" y="207721"/>
                    <a:pt x="2402446" y="185522"/>
                    <a:pt x="2465832" y="158483"/>
                  </a:cubicBezTo>
                  <a:cubicBezTo>
                    <a:pt x="2497582" y="144996"/>
                    <a:pt x="2528786" y="130099"/>
                    <a:pt x="2559609" y="114376"/>
                  </a:cubicBezTo>
                  <a:cubicBezTo>
                    <a:pt x="2590737" y="98539"/>
                    <a:pt x="2620150" y="82131"/>
                    <a:pt x="2652001" y="64669"/>
                  </a:cubicBezTo>
                  <a:cubicBezTo>
                    <a:pt x="2685923" y="47498"/>
                    <a:pt x="2722004" y="39510"/>
                    <a:pt x="2757449" y="33998"/>
                  </a:cubicBezTo>
                  <a:cubicBezTo>
                    <a:pt x="2793073" y="28474"/>
                    <a:pt x="2828836" y="26492"/>
                    <a:pt x="2864485" y="26289"/>
                  </a:cubicBezTo>
                  <a:cubicBezTo>
                    <a:pt x="2935821" y="26073"/>
                    <a:pt x="3006699" y="34240"/>
                    <a:pt x="3076232" y="48057"/>
                  </a:cubicBezTo>
                  <a:cubicBezTo>
                    <a:pt x="3215272" y="75692"/>
                    <a:pt x="3349256" y="127089"/>
                    <a:pt x="3473679" y="192075"/>
                  </a:cubicBezTo>
                  <a:cubicBezTo>
                    <a:pt x="3503993" y="207670"/>
                    <a:pt x="3534651" y="218719"/>
                    <a:pt x="3567075" y="224155"/>
                  </a:cubicBezTo>
                  <a:cubicBezTo>
                    <a:pt x="3599256" y="229552"/>
                    <a:pt x="3632175" y="228740"/>
                    <a:pt x="3664509" y="222314"/>
                  </a:cubicBezTo>
                  <a:cubicBezTo>
                    <a:pt x="3729482" y="209449"/>
                    <a:pt x="3790582" y="176416"/>
                    <a:pt x="3851288" y="142926"/>
                  </a:cubicBezTo>
                  <a:cubicBezTo>
                    <a:pt x="3912057" y="109068"/>
                    <a:pt x="3973716" y="73724"/>
                    <a:pt x="4040226" y="47206"/>
                  </a:cubicBezTo>
                  <a:cubicBezTo>
                    <a:pt x="4106533" y="20562"/>
                    <a:pt x="4177843" y="3607"/>
                    <a:pt x="4249979" y="1321"/>
                  </a:cubicBezTo>
                  <a:cubicBezTo>
                    <a:pt x="4286009" y="0"/>
                    <a:pt x="4322077" y="2223"/>
                    <a:pt x="4357612" y="7290"/>
                  </a:cubicBezTo>
                  <a:cubicBezTo>
                    <a:pt x="4375442" y="9792"/>
                    <a:pt x="4392867" y="13068"/>
                    <a:pt x="4410621" y="17006"/>
                  </a:cubicBezTo>
                  <a:cubicBezTo>
                    <a:pt x="4427703" y="21108"/>
                    <a:pt x="4444531" y="24524"/>
                    <a:pt x="4461840" y="29287"/>
                  </a:cubicBezTo>
                  <a:cubicBezTo>
                    <a:pt x="4530649" y="46813"/>
                    <a:pt x="4597731" y="69813"/>
                    <a:pt x="4662691" y="97448"/>
                  </a:cubicBezTo>
                  <a:cubicBezTo>
                    <a:pt x="4727804" y="124397"/>
                    <a:pt x="4789958" y="156947"/>
                    <a:pt x="4854906" y="175565"/>
                  </a:cubicBezTo>
                  <a:cubicBezTo>
                    <a:pt x="4887380" y="184798"/>
                    <a:pt x="4920628" y="190196"/>
                    <a:pt x="4954308" y="191440"/>
                  </a:cubicBezTo>
                  <a:cubicBezTo>
                    <a:pt x="4988002" y="192786"/>
                    <a:pt x="5021974" y="190005"/>
                    <a:pt x="5055820" y="185319"/>
                  </a:cubicBezTo>
                  <a:cubicBezTo>
                    <a:pt x="5123574" y="175527"/>
                    <a:pt x="5190503" y="156846"/>
                    <a:pt x="5256492" y="135522"/>
                  </a:cubicBezTo>
                  <a:cubicBezTo>
                    <a:pt x="5273028" y="130290"/>
                    <a:pt x="5289474" y="124702"/>
                    <a:pt x="5305857" y="118886"/>
                  </a:cubicBezTo>
                  <a:cubicBezTo>
                    <a:pt x="5322291" y="113272"/>
                    <a:pt x="5338649" y="107354"/>
                    <a:pt x="5354930" y="101232"/>
                  </a:cubicBezTo>
                  <a:lnTo>
                    <a:pt x="5404206" y="83147"/>
                  </a:lnTo>
                  <a:cubicBezTo>
                    <a:pt x="5421250" y="77381"/>
                    <a:pt x="5438166" y="71921"/>
                    <a:pt x="5455336" y="67349"/>
                  </a:cubicBezTo>
                  <a:cubicBezTo>
                    <a:pt x="5523904" y="48413"/>
                    <a:pt x="5595519" y="39993"/>
                    <a:pt x="5666613" y="42736"/>
                  </a:cubicBezTo>
                  <a:cubicBezTo>
                    <a:pt x="5737759" y="45378"/>
                    <a:pt x="5807952" y="59450"/>
                    <a:pt x="5875300" y="80557"/>
                  </a:cubicBezTo>
                  <a:cubicBezTo>
                    <a:pt x="5942775" y="101613"/>
                    <a:pt x="6007494" y="129503"/>
                    <a:pt x="6071210" y="158433"/>
                  </a:cubicBezTo>
                  <a:cubicBezTo>
                    <a:pt x="6134977" y="187135"/>
                    <a:pt x="6197651" y="218009"/>
                    <a:pt x="6263132" y="240424"/>
                  </a:cubicBezTo>
                  <a:cubicBezTo>
                    <a:pt x="6295835" y="251524"/>
                    <a:pt x="6329313" y="260363"/>
                    <a:pt x="6363386" y="264237"/>
                  </a:cubicBezTo>
                  <a:cubicBezTo>
                    <a:pt x="6371895" y="265177"/>
                    <a:pt x="6380430" y="265786"/>
                    <a:pt x="6388964" y="266104"/>
                  </a:cubicBezTo>
                  <a:lnTo>
                    <a:pt x="6401562" y="266205"/>
                  </a:lnTo>
                  <a:lnTo>
                    <a:pt x="6414644" y="265608"/>
                  </a:lnTo>
                  <a:cubicBezTo>
                    <a:pt x="6431255" y="264250"/>
                    <a:pt x="6448095" y="260833"/>
                    <a:pt x="6464428" y="255842"/>
                  </a:cubicBezTo>
                  <a:cubicBezTo>
                    <a:pt x="6497206" y="245923"/>
                    <a:pt x="6528131" y="229769"/>
                    <a:pt x="6558649" y="213132"/>
                  </a:cubicBezTo>
                  <a:cubicBezTo>
                    <a:pt x="6589154" y="196330"/>
                    <a:pt x="6619342" y="178575"/>
                    <a:pt x="6650343" y="162205"/>
                  </a:cubicBezTo>
                  <a:cubicBezTo>
                    <a:pt x="6712090" y="129109"/>
                    <a:pt x="6777305" y="101676"/>
                    <a:pt x="6845262" y="84290"/>
                  </a:cubicBezTo>
                  <a:cubicBezTo>
                    <a:pt x="6913081" y="66370"/>
                    <a:pt x="6982969" y="57912"/>
                    <a:pt x="7052755" y="55321"/>
                  </a:cubicBezTo>
                  <a:cubicBezTo>
                    <a:pt x="6983032" y="59500"/>
                    <a:pt x="6913513" y="69520"/>
                    <a:pt x="6846507" y="88862"/>
                  </a:cubicBezTo>
                  <a:cubicBezTo>
                    <a:pt x="6779426" y="107874"/>
                    <a:pt x="6715202" y="135712"/>
                    <a:pt x="6654432" y="169748"/>
                  </a:cubicBezTo>
                  <a:cubicBezTo>
                    <a:pt x="6623914" y="186525"/>
                    <a:pt x="6594133" y="204724"/>
                    <a:pt x="6563716" y="222148"/>
                  </a:cubicBezTo>
                  <a:cubicBezTo>
                    <a:pt x="6533274" y="239408"/>
                    <a:pt x="6502108" y="256426"/>
                    <a:pt x="6468072" y="267398"/>
                  </a:cubicBezTo>
                  <a:cubicBezTo>
                    <a:pt x="6451079" y="272885"/>
                    <a:pt x="6433567" y="276822"/>
                    <a:pt x="6415367" y="278574"/>
                  </a:cubicBezTo>
                  <a:lnTo>
                    <a:pt x="6402299" y="279400"/>
                  </a:lnTo>
                  <a:lnTo>
                    <a:pt x="6388684" y="279552"/>
                  </a:lnTo>
                  <a:cubicBezTo>
                    <a:pt x="6379768" y="279374"/>
                    <a:pt x="6370853" y="278904"/>
                    <a:pt x="6361976" y="278104"/>
                  </a:cubicBezTo>
                  <a:cubicBezTo>
                    <a:pt x="6326454" y="274751"/>
                    <a:pt x="6291808" y="266242"/>
                    <a:pt x="6258178" y="255549"/>
                  </a:cubicBezTo>
                  <a:cubicBezTo>
                    <a:pt x="6190919" y="233768"/>
                    <a:pt x="6127140" y="204254"/>
                    <a:pt x="6063246" y="176288"/>
                  </a:cubicBezTo>
                  <a:cubicBezTo>
                    <a:pt x="5999429" y="148183"/>
                    <a:pt x="5935179" y="121411"/>
                    <a:pt x="5868898" y="101561"/>
                  </a:cubicBezTo>
                  <a:cubicBezTo>
                    <a:pt x="5802731" y="81673"/>
                    <a:pt x="5734481" y="68859"/>
                    <a:pt x="5665812" y="67106"/>
                  </a:cubicBezTo>
                  <a:cubicBezTo>
                    <a:pt x="5597207" y="65252"/>
                    <a:pt x="5528475" y="74142"/>
                    <a:pt x="5462536" y="93154"/>
                  </a:cubicBezTo>
                  <a:cubicBezTo>
                    <a:pt x="5445988" y="97764"/>
                    <a:pt x="5429707" y="103238"/>
                    <a:pt x="5413704" y="108838"/>
                  </a:cubicBezTo>
                  <a:lnTo>
                    <a:pt x="5364784" y="127456"/>
                  </a:lnTo>
                  <a:cubicBezTo>
                    <a:pt x="5348439" y="133819"/>
                    <a:pt x="5332006" y="140004"/>
                    <a:pt x="5315445" y="145884"/>
                  </a:cubicBezTo>
                  <a:cubicBezTo>
                    <a:pt x="5298960" y="151967"/>
                    <a:pt x="5282386" y="157822"/>
                    <a:pt x="5265673" y="163346"/>
                  </a:cubicBezTo>
                  <a:cubicBezTo>
                    <a:pt x="5199024" y="185774"/>
                    <a:pt x="5131066" y="205726"/>
                    <a:pt x="5060517" y="216826"/>
                  </a:cubicBezTo>
                  <a:cubicBezTo>
                    <a:pt x="5025262" y="222300"/>
                    <a:pt x="4989296" y="225119"/>
                    <a:pt x="4953126" y="223913"/>
                  </a:cubicBezTo>
                  <a:cubicBezTo>
                    <a:pt x="4916970" y="222744"/>
                    <a:pt x="4880749" y="217004"/>
                    <a:pt x="4845964" y="207250"/>
                  </a:cubicBezTo>
                  <a:cubicBezTo>
                    <a:pt x="4776190" y="187388"/>
                    <a:pt x="4713693" y="154672"/>
                    <a:pt x="4649647" y="128599"/>
                  </a:cubicBezTo>
                  <a:cubicBezTo>
                    <a:pt x="4585893" y="101764"/>
                    <a:pt x="4520285" y="79628"/>
                    <a:pt x="4453585" y="62902"/>
                  </a:cubicBezTo>
                  <a:cubicBezTo>
                    <a:pt x="4437176" y="58432"/>
                    <a:pt x="4419727" y="54939"/>
                    <a:pt x="4402823" y="50951"/>
                  </a:cubicBezTo>
                  <a:cubicBezTo>
                    <a:pt x="4386440" y="47383"/>
                    <a:pt x="4369498" y="44258"/>
                    <a:pt x="4352721" y="41972"/>
                  </a:cubicBezTo>
                  <a:cubicBezTo>
                    <a:pt x="4319066" y="37311"/>
                    <a:pt x="4285106" y="35343"/>
                    <a:pt x="4251286" y="36715"/>
                  </a:cubicBezTo>
                  <a:cubicBezTo>
                    <a:pt x="4183570" y="39140"/>
                    <a:pt x="4116908" y="55168"/>
                    <a:pt x="4053699" y="80809"/>
                  </a:cubicBezTo>
                  <a:cubicBezTo>
                    <a:pt x="3990288" y="106336"/>
                    <a:pt x="3930383" y="140867"/>
                    <a:pt x="3869283" y="175246"/>
                  </a:cubicBezTo>
                  <a:cubicBezTo>
                    <a:pt x="3808209" y="209079"/>
                    <a:pt x="3744696" y="244474"/>
                    <a:pt x="3671861" y="259384"/>
                  </a:cubicBezTo>
                  <a:cubicBezTo>
                    <a:pt x="3635692" y="266699"/>
                    <a:pt x="3597617" y="268007"/>
                    <a:pt x="3560838" y="261720"/>
                  </a:cubicBezTo>
                  <a:cubicBezTo>
                    <a:pt x="3524249" y="255599"/>
                    <a:pt x="3488524" y="242276"/>
                    <a:pt x="3456837" y="225779"/>
                  </a:cubicBezTo>
                  <a:cubicBezTo>
                    <a:pt x="3333927" y="161009"/>
                    <a:pt x="3204374" y="110958"/>
                    <a:pt x="3069132" y="83476"/>
                  </a:cubicBezTo>
                  <a:cubicBezTo>
                    <a:pt x="3001682" y="69811"/>
                    <a:pt x="2933038" y="61670"/>
                    <a:pt x="2864560" y="61632"/>
                  </a:cubicBezTo>
                  <a:cubicBezTo>
                    <a:pt x="2830372" y="61708"/>
                    <a:pt x="2796145" y="63486"/>
                    <a:pt x="2762668" y="68566"/>
                  </a:cubicBezTo>
                  <a:cubicBezTo>
                    <a:pt x="2729254" y="73582"/>
                    <a:pt x="2696095" y="81114"/>
                    <a:pt x="2667520" y="95566"/>
                  </a:cubicBezTo>
                  <a:cubicBezTo>
                    <a:pt x="2546527" y="162622"/>
                    <a:pt x="2416733" y="227164"/>
                    <a:pt x="2275382" y="252043"/>
                  </a:cubicBezTo>
                  <a:cubicBezTo>
                    <a:pt x="2204986" y="264108"/>
                    <a:pt x="2130411" y="265099"/>
                    <a:pt x="2059748" y="240042"/>
                  </a:cubicBezTo>
                  <a:lnTo>
                    <a:pt x="2047531" y="235317"/>
                  </a:lnTo>
                  <a:lnTo>
                    <a:pt x="2044470" y="234136"/>
                  </a:lnTo>
                  <a:lnTo>
                    <a:pt x="2040889" y="232663"/>
                  </a:lnTo>
                  <a:lnTo>
                    <a:pt x="2034907" y="230085"/>
                  </a:lnTo>
                  <a:lnTo>
                    <a:pt x="2010930" y="219874"/>
                  </a:lnTo>
                  <a:lnTo>
                    <a:pt x="1962695" y="200139"/>
                  </a:lnTo>
                  <a:cubicBezTo>
                    <a:pt x="1930411" y="187274"/>
                    <a:pt x="1897887" y="175018"/>
                    <a:pt x="1865146" y="163410"/>
                  </a:cubicBezTo>
                  <a:cubicBezTo>
                    <a:pt x="1734235" y="117398"/>
                    <a:pt x="1599399" y="79743"/>
                    <a:pt x="1461807" y="65938"/>
                  </a:cubicBezTo>
                  <a:cubicBezTo>
                    <a:pt x="1393214" y="59588"/>
                    <a:pt x="1323555" y="59283"/>
                    <a:pt x="1256740" y="73380"/>
                  </a:cubicBezTo>
                  <a:cubicBezTo>
                    <a:pt x="1223441" y="80467"/>
                    <a:pt x="1190967" y="91300"/>
                    <a:pt x="1161236" y="107213"/>
                  </a:cubicBezTo>
                  <a:cubicBezTo>
                    <a:pt x="1146377" y="114960"/>
                    <a:pt x="1132915" y="124574"/>
                    <a:pt x="1117764" y="134645"/>
                  </a:cubicBezTo>
                  <a:cubicBezTo>
                    <a:pt x="1102956" y="144500"/>
                    <a:pt x="1087601" y="153543"/>
                    <a:pt x="1071904" y="161937"/>
                  </a:cubicBezTo>
                  <a:cubicBezTo>
                    <a:pt x="1009179" y="195567"/>
                    <a:pt x="939761" y="216750"/>
                    <a:pt x="869136" y="223900"/>
                  </a:cubicBezTo>
                  <a:cubicBezTo>
                    <a:pt x="798448" y="230822"/>
                    <a:pt x="726909" y="226428"/>
                    <a:pt x="658164" y="205955"/>
                  </a:cubicBezTo>
                  <a:lnTo>
                    <a:pt x="657567" y="205777"/>
                  </a:lnTo>
                  <a:lnTo>
                    <a:pt x="656792" y="205320"/>
                  </a:lnTo>
                  <a:cubicBezTo>
                    <a:pt x="644410" y="198132"/>
                    <a:pt x="632167" y="190690"/>
                    <a:pt x="619657" y="183679"/>
                  </a:cubicBezTo>
                  <a:cubicBezTo>
                    <a:pt x="607033" y="176923"/>
                    <a:pt x="594676" y="169633"/>
                    <a:pt x="581811" y="163308"/>
                  </a:cubicBezTo>
                  <a:cubicBezTo>
                    <a:pt x="556386" y="150088"/>
                    <a:pt x="530453" y="137832"/>
                    <a:pt x="504125" y="126478"/>
                  </a:cubicBezTo>
                  <a:cubicBezTo>
                    <a:pt x="477798" y="115137"/>
                    <a:pt x="451065" y="104660"/>
                    <a:pt x="423938" y="95351"/>
                  </a:cubicBezTo>
                  <a:cubicBezTo>
                    <a:pt x="396887" y="85775"/>
                    <a:pt x="369353" y="77647"/>
                    <a:pt x="341629" y="70192"/>
                  </a:cubicBezTo>
                  <a:cubicBezTo>
                    <a:pt x="286130" y="55524"/>
                    <a:pt x="229462" y="45085"/>
                    <a:pt x="172287" y="39103"/>
                  </a:cubicBezTo>
                  <a:cubicBezTo>
                    <a:pt x="143699" y="36182"/>
                    <a:pt x="114959" y="34493"/>
                    <a:pt x="86181" y="34150"/>
                  </a:cubicBezTo>
                  <a:cubicBezTo>
                    <a:pt x="57429" y="33922"/>
                    <a:pt x="28575" y="34722"/>
                    <a:pt x="0" y="3841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任意多边形 5"/>
            <p:cNvSpPr/>
            <p:nvPr/>
          </p:nvSpPr>
          <p:spPr>
            <a:xfrm>
              <a:off x="4770" y="9065"/>
              <a:ext cx="2082" cy="376"/>
            </a:xfrm>
            <a:custGeom>
              <a:avLst/>
              <a:gdLst/>
              <a:ahLst/>
              <a:cxnLst/>
              <a:rect l="0" t="0" r="0" b="0"/>
              <a:pathLst>
                <a:path w="851777" h="154014">
                  <a:moveTo>
                    <a:pt x="832853" y="75691"/>
                  </a:moveTo>
                  <a:cubicBezTo>
                    <a:pt x="832853" y="75691"/>
                    <a:pt x="835901" y="73901"/>
                    <a:pt x="842225" y="71348"/>
                  </a:cubicBezTo>
                  <a:cubicBezTo>
                    <a:pt x="843889" y="70815"/>
                    <a:pt x="845578" y="70053"/>
                    <a:pt x="848093" y="69951"/>
                  </a:cubicBezTo>
                  <a:cubicBezTo>
                    <a:pt x="848817" y="70091"/>
                    <a:pt x="849465" y="69824"/>
                    <a:pt x="850582" y="70726"/>
                  </a:cubicBezTo>
                  <a:cubicBezTo>
                    <a:pt x="851776" y="71411"/>
                    <a:pt x="851725" y="73482"/>
                    <a:pt x="851420" y="74066"/>
                  </a:cubicBezTo>
                  <a:cubicBezTo>
                    <a:pt x="850849" y="75806"/>
                    <a:pt x="849998" y="76708"/>
                    <a:pt x="849160" y="77813"/>
                  </a:cubicBezTo>
                  <a:cubicBezTo>
                    <a:pt x="845705" y="81813"/>
                    <a:pt x="841197" y="85356"/>
                    <a:pt x="835939" y="88989"/>
                  </a:cubicBezTo>
                  <a:cubicBezTo>
                    <a:pt x="814971" y="103518"/>
                    <a:pt x="781964" y="119393"/>
                    <a:pt x="740130" y="131534"/>
                  </a:cubicBezTo>
                  <a:cubicBezTo>
                    <a:pt x="719239" y="137617"/>
                    <a:pt x="696201" y="143027"/>
                    <a:pt x="671487" y="146647"/>
                  </a:cubicBezTo>
                  <a:cubicBezTo>
                    <a:pt x="646798" y="150304"/>
                    <a:pt x="620522" y="153111"/>
                    <a:pt x="593255" y="153543"/>
                  </a:cubicBezTo>
                  <a:cubicBezTo>
                    <a:pt x="566013" y="154013"/>
                    <a:pt x="537794" y="153416"/>
                    <a:pt x="509320" y="150546"/>
                  </a:cubicBezTo>
                  <a:cubicBezTo>
                    <a:pt x="480847" y="147726"/>
                    <a:pt x="452145" y="143141"/>
                    <a:pt x="423697" y="137388"/>
                  </a:cubicBezTo>
                  <a:cubicBezTo>
                    <a:pt x="395287" y="131470"/>
                    <a:pt x="367360" y="123583"/>
                    <a:pt x="340195" y="115062"/>
                  </a:cubicBezTo>
                  <a:cubicBezTo>
                    <a:pt x="313080" y="106769"/>
                    <a:pt x="286600" y="96203"/>
                    <a:pt x="262166" y="86245"/>
                  </a:cubicBezTo>
                  <a:cubicBezTo>
                    <a:pt x="237553" y="76504"/>
                    <a:pt x="213753" y="67094"/>
                    <a:pt x="191198" y="58178"/>
                  </a:cubicBezTo>
                  <a:cubicBezTo>
                    <a:pt x="168554" y="49504"/>
                    <a:pt x="147053" y="41656"/>
                    <a:pt x="127152" y="34633"/>
                  </a:cubicBezTo>
                  <a:cubicBezTo>
                    <a:pt x="87274" y="21082"/>
                    <a:pt x="53391" y="11011"/>
                    <a:pt x="29337" y="9385"/>
                  </a:cubicBezTo>
                  <a:cubicBezTo>
                    <a:pt x="17526" y="8585"/>
                    <a:pt x="7594" y="10223"/>
                    <a:pt x="4216" y="15519"/>
                  </a:cubicBezTo>
                  <a:cubicBezTo>
                    <a:pt x="990" y="20916"/>
                    <a:pt x="3403" y="25120"/>
                    <a:pt x="3111" y="24892"/>
                  </a:cubicBezTo>
                  <a:cubicBezTo>
                    <a:pt x="3530" y="24968"/>
                    <a:pt x="0" y="21755"/>
                    <a:pt x="2311" y="14528"/>
                  </a:cubicBezTo>
                  <a:cubicBezTo>
                    <a:pt x="5194" y="7124"/>
                    <a:pt x="16510" y="2718"/>
                    <a:pt x="29083" y="1562"/>
                  </a:cubicBezTo>
                  <a:cubicBezTo>
                    <a:pt x="41999" y="0"/>
                    <a:pt x="57556" y="673"/>
                    <a:pt x="75107" y="2743"/>
                  </a:cubicBezTo>
                  <a:cubicBezTo>
                    <a:pt x="92671" y="4698"/>
                    <a:pt x="112230" y="8204"/>
                    <a:pt x="133273" y="13030"/>
                  </a:cubicBezTo>
                  <a:cubicBezTo>
                    <a:pt x="154368" y="17627"/>
                    <a:pt x="176936" y="23558"/>
                    <a:pt x="200507" y="30644"/>
                  </a:cubicBezTo>
                  <a:cubicBezTo>
                    <a:pt x="224091" y="37452"/>
                    <a:pt x="249034" y="45440"/>
                    <a:pt x="274117" y="54355"/>
                  </a:cubicBezTo>
                  <a:cubicBezTo>
                    <a:pt x="299504" y="63246"/>
                    <a:pt x="324688" y="71754"/>
                    <a:pt x="351091" y="79755"/>
                  </a:cubicBezTo>
                  <a:cubicBezTo>
                    <a:pt x="377368" y="87693"/>
                    <a:pt x="404406" y="94424"/>
                    <a:pt x="431584" y="100266"/>
                  </a:cubicBezTo>
                  <a:cubicBezTo>
                    <a:pt x="485914" y="112140"/>
                    <a:pt x="541248" y="118783"/>
                    <a:pt x="593268" y="120332"/>
                  </a:cubicBezTo>
                  <a:cubicBezTo>
                    <a:pt x="619264" y="120763"/>
                    <a:pt x="644487" y="120649"/>
                    <a:pt x="668312" y="118782"/>
                  </a:cubicBezTo>
                  <a:cubicBezTo>
                    <a:pt x="692112" y="116864"/>
                    <a:pt x="714629" y="114312"/>
                    <a:pt x="735203" y="110603"/>
                  </a:cubicBezTo>
                  <a:cubicBezTo>
                    <a:pt x="776351" y="103250"/>
                    <a:pt x="810095" y="92912"/>
                    <a:pt x="832180" y="82574"/>
                  </a:cubicBezTo>
                  <a:cubicBezTo>
                    <a:pt x="837641" y="79945"/>
                    <a:pt x="842467" y="77342"/>
                    <a:pt x="845998" y="74650"/>
                  </a:cubicBezTo>
                  <a:cubicBezTo>
                    <a:pt x="846798" y="74002"/>
                    <a:pt x="847623" y="73189"/>
                    <a:pt x="847852" y="72821"/>
                  </a:cubicBezTo>
                  <a:cubicBezTo>
                    <a:pt x="847941" y="72478"/>
                    <a:pt x="848055" y="73100"/>
                    <a:pt x="848245" y="73227"/>
                  </a:cubicBezTo>
                  <a:cubicBezTo>
                    <a:pt x="848639" y="73316"/>
                    <a:pt x="848055" y="73100"/>
                    <a:pt x="847826" y="73036"/>
                  </a:cubicBezTo>
                  <a:cubicBezTo>
                    <a:pt x="846239" y="72757"/>
                    <a:pt x="844296" y="73074"/>
                    <a:pt x="842721" y="73278"/>
                  </a:cubicBezTo>
                  <a:cubicBezTo>
                    <a:pt x="836295" y="74510"/>
                    <a:pt x="832853" y="75691"/>
                    <a:pt x="832853" y="7569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5628" y="8917"/>
              <a:ext cx="989" cy="212"/>
            </a:xfrm>
            <a:custGeom>
              <a:avLst/>
              <a:gdLst/>
              <a:ahLst/>
              <a:cxnLst/>
              <a:rect l="0" t="0" r="0" b="0"/>
              <a:pathLst>
                <a:path w="404624" h="86933">
                  <a:moveTo>
                    <a:pt x="404623" y="27064"/>
                  </a:moveTo>
                  <a:cubicBezTo>
                    <a:pt x="404623" y="27064"/>
                    <a:pt x="403632" y="28449"/>
                    <a:pt x="401765" y="31039"/>
                  </a:cubicBezTo>
                  <a:cubicBezTo>
                    <a:pt x="399924" y="33402"/>
                    <a:pt x="396495" y="37389"/>
                    <a:pt x="391681" y="41022"/>
                  </a:cubicBezTo>
                  <a:cubicBezTo>
                    <a:pt x="386944" y="44984"/>
                    <a:pt x="380734" y="49137"/>
                    <a:pt x="373203" y="53112"/>
                  </a:cubicBezTo>
                  <a:cubicBezTo>
                    <a:pt x="365710" y="57163"/>
                    <a:pt x="356985" y="61215"/>
                    <a:pt x="347181" y="64618"/>
                  </a:cubicBezTo>
                  <a:cubicBezTo>
                    <a:pt x="308128" y="79249"/>
                    <a:pt x="252883" y="86932"/>
                    <a:pt x="198032" y="83503"/>
                  </a:cubicBezTo>
                  <a:cubicBezTo>
                    <a:pt x="170612" y="81865"/>
                    <a:pt x="143282" y="77509"/>
                    <a:pt x="118263" y="70689"/>
                  </a:cubicBezTo>
                  <a:cubicBezTo>
                    <a:pt x="105741" y="67412"/>
                    <a:pt x="93854" y="63209"/>
                    <a:pt x="82766" y="58878"/>
                  </a:cubicBezTo>
                  <a:cubicBezTo>
                    <a:pt x="77255" y="56566"/>
                    <a:pt x="71933" y="54242"/>
                    <a:pt x="66853" y="51880"/>
                  </a:cubicBezTo>
                  <a:cubicBezTo>
                    <a:pt x="61888" y="49251"/>
                    <a:pt x="57074" y="46711"/>
                    <a:pt x="52477" y="44260"/>
                  </a:cubicBezTo>
                  <a:cubicBezTo>
                    <a:pt x="43346" y="39231"/>
                    <a:pt x="35459" y="33745"/>
                    <a:pt x="28703" y="28690"/>
                  </a:cubicBezTo>
                  <a:cubicBezTo>
                    <a:pt x="21997" y="23496"/>
                    <a:pt x="16523" y="18619"/>
                    <a:pt x="12307" y="14250"/>
                  </a:cubicBezTo>
                  <a:cubicBezTo>
                    <a:pt x="7887" y="10211"/>
                    <a:pt x="5119" y="6236"/>
                    <a:pt x="3023" y="3849"/>
                  </a:cubicBezTo>
                  <a:cubicBezTo>
                    <a:pt x="1055" y="1347"/>
                    <a:pt x="0" y="0"/>
                    <a:pt x="0" y="0"/>
                  </a:cubicBezTo>
                  <a:cubicBezTo>
                    <a:pt x="0" y="0"/>
                    <a:pt x="1537" y="750"/>
                    <a:pt x="4420" y="2147"/>
                  </a:cubicBezTo>
                  <a:cubicBezTo>
                    <a:pt x="7252" y="3569"/>
                    <a:pt x="11304" y="5728"/>
                    <a:pt x="16663" y="8039"/>
                  </a:cubicBezTo>
                  <a:cubicBezTo>
                    <a:pt x="21857" y="10580"/>
                    <a:pt x="28499" y="12954"/>
                    <a:pt x="35789" y="15951"/>
                  </a:cubicBezTo>
                  <a:cubicBezTo>
                    <a:pt x="43307" y="18593"/>
                    <a:pt x="51766" y="21311"/>
                    <a:pt x="60999" y="24118"/>
                  </a:cubicBezTo>
                  <a:cubicBezTo>
                    <a:pt x="79617" y="29337"/>
                    <a:pt x="101588" y="34011"/>
                    <a:pt x="125337" y="37643"/>
                  </a:cubicBezTo>
                  <a:cubicBezTo>
                    <a:pt x="137186" y="39599"/>
                    <a:pt x="149568" y="40894"/>
                    <a:pt x="162103" y="42406"/>
                  </a:cubicBezTo>
                  <a:cubicBezTo>
                    <a:pt x="174702" y="43549"/>
                    <a:pt x="187478" y="44882"/>
                    <a:pt x="200330" y="45479"/>
                  </a:cubicBezTo>
                  <a:cubicBezTo>
                    <a:pt x="251689" y="48806"/>
                    <a:pt x="303505" y="47524"/>
                    <a:pt x="342062" y="43434"/>
                  </a:cubicBezTo>
                  <a:cubicBezTo>
                    <a:pt x="351663" y="42215"/>
                    <a:pt x="360490" y="41034"/>
                    <a:pt x="368212" y="39484"/>
                  </a:cubicBezTo>
                  <a:cubicBezTo>
                    <a:pt x="375857" y="37795"/>
                    <a:pt x="382690" y="36360"/>
                    <a:pt x="387998" y="34443"/>
                  </a:cubicBezTo>
                  <a:cubicBezTo>
                    <a:pt x="393459" y="32626"/>
                    <a:pt x="397409" y="31052"/>
                    <a:pt x="400304" y="29413"/>
                  </a:cubicBezTo>
                  <a:cubicBezTo>
                    <a:pt x="403124" y="27889"/>
                    <a:pt x="404623" y="27064"/>
                    <a:pt x="404623"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任意多边形 7"/>
            <p:cNvSpPr/>
            <p:nvPr/>
          </p:nvSpPr>
          <p:spPr>
            <a:xfrm>
              <a:off x="8204" y="9145"/>
              <a:ext cx="2082" cy="376"/>
            </a:xfrm>
            <a:custGeom>
              <a:avLst/>
              <a:gdLst/>
              <a:ahLst/>
              <a:cxnLst/>
              <a:rect l="0" t="0" r="0" b="0"/>
              <a:pathLst>
                <a:path w="851790" h="154014">
                  <a:moveTo>
                    <a:pt x="832866" y="75692"/>
                  </a:moveTo>
                  <a:cubicBezTo>
                    <a:pt x="832866" y="75692"/>
                    <a:pt x="835914" y="73901"/>
                    <a:pt x="842239" y="71348"/>
                  </a:cubicBezTo>
                  <a:cubicBezTo>
                    <a:pt x="843902" y="70815"/>
                    <a:pt x="845592" y="70053"/>
                    <a:pt x="848106" y="69952"/>
                  </a:cubicBezTo>
                  <a:cubicBezTo>
                    <a:pt x="848843" y="70091"/>
                    <a:pt x="849478" y="69824"/>
                    <a:pt x="850595" y="70726"/>
                  </a:cubicBezTo>
                  <a:cubicBezTo>
                    <a:pt x="851789" y="71412"/>
                    <a:pt x="851738" y="73482"/>
                    <a:pt x="851421" y="74079"/>
                  </a:cubicBezTo>
                  <a:cubicBezTo>
                    <a:pt x="850849" y="75819"/>
                    <a:pt x="850011" y="76721"/>
                    <a:pt x="849160" y="77813"/>
                  </a:cubicBezTo>
                  <a:cubicBezTo>
                    <a:pt x="845706" y="81814"/>
                    <a:pt x="841210" y="85357"/>
                    <a:pt x="835940" y="88989"/>
                  </a:cubicBezTo>
                  <a:cubicBezTo>
                    <a:pt x="814972" y="103518"/>
                    <a:pt x="781965" y="119393"/>
                    <a:pt x="740144" y="131534"/>
                  </a:cubicBezTo>
                  <a:cubicBezTo>
                    <a:pt x="719240" y="137618"/>
                    <a:pt x="696214" y="143028"/>
                    <a:pt x="671487" y="146647"/>
                  </a:cubicBezTo>
                  <a:cubicBezTo>
                    <a:pt x="646799" y="150305"/>
                    <a:pt x="620522" y="153112"/>
                    <a:pt x="593255" y="153543"/>
                  </a:cubicBezTo>
                  <a:cubicBezTo>
                    <a:pt x="566014" y="154013"/>
                    <a:pt x="537794" y="153416"/>
                    <a:pt x="509321" y="150546"/>
                  </a:cubicBezTo>
                  <a:cubicBezTo>
                    <a:pt x="480847" y="147727"/>
                    <a:pt x="452145" y="143142"/>
                    <a:pt x="423710" y="137389"/>
                  </a:cubicBezTo>
                  <a:cubicBezTo>
                    <a:pt x="395300" y="131471"/>
                    <a:pt x="367373" y="123584"/>
                    <a:pt x="340208" y="115062"/>
                  </a:cubicBezTo>
                  <a:cubicBezTo>
                    <a:pt x="313093" y="106769"/>
                    <a:pt x="286614" y="96203"/>
                    <a:pt x="262166" y="86246"/>
                  </a:cubicBezTo>
                  <a:cubicBezTo>
                    <a:pt x="237554" y="76505"/>
                    <a:pt x="213754" y="67094"/>
                    <a:pt x="191199" y="58179"/>
                  </a:cubicBezTo>
                  <a:cubicBezTo>
                    <a:pt x="168555" y="49505"/>
                    <a:pt x="147053" y="41656"/>
                    <a:pt x="127152" y="34633"/>
                  </a:cubicBezTo>
                  <a:cubicBezTo>
                    <a:pt x="87274" y="21082"/>
                    <a:pt x="53391" y="11011"/>
                    <a:pt x="29337" y="9385"/>
                  </a:cubicBezTo>
                  <a:cubicBezTo>
                    <a:pt x="17526" y="8585"/>
                    <a:pt x="7595" y="10224"/>
                    <a:pt x="4217" y="15520"/>
                  </a:cubicBezTo>
                  <a:cubicBezTo>
                    <a:pt x="991" y="20917"/>
                    <a:pt x="3404" y="25121"/>
                    <a:pt x="3112" y="24892"/>
                  </a:cubicBezTo>
                  <a:cubicBezTo>
                    <a:pt x="3530" y="24969"/>
                    <a:pt x="0" y="21755"/>
                    <a:pt x="2312" y="14529"/>
                  </a:cubicBezTo>
                  <a:cubicBezTo>
                    <a:pt x="5194" y="7125"/>
                    <a:pt x="16510" y="2718"/>
                    <a:pt x="29083" y="1562"/>
                  </a:cubicBezTo>
                  <a:cubicBezTo>
                    <a:pt x="41999" y="0"/>
                    <a:pt x="57557" y="673"/>
                    <a:pt x="75108" y="2743"/>
                  </a:cubicBezTo>
                  <a:cubicBezTo>
                    <a:pt x="92672" y="4699"/>
                    <a:pt x="112230" y="8204"/>
                    <a:pt x="133261" y="13030"/>
                  </a:cubicBezTo>
                  <a:cubicBezTo>
                    <a:pt x="154356" y="17628"/>
                    <a:pt x="176937" y="23559"/>
                    <a:pt x="200508" y="30645"/>
                  </a:cubicBezTo>
                  <a:cubicBezTo>
                    <a:pt x="224092" y="37452"/>
                    <a:pt x="249035" y="45441"/>
                    <a:pt x="274117" y="54356"/>
                  </a:cubicBezTo>
                  <a:cubicBezTo>
                    <a:pt x="299504" y="63246"/>
                    <a:pt x="324676" y="71755"/>
                    <a:pt x="351092" y="79756"/>
                  </a:cubicBezTo>
                  <a:cubicBezTo>
                    <a:pt x="377368" y="87693"/>
                    <a:pt x="404406" y="94424"/>
                    <a:pt x="431585" y="100266"/>
                  </a:cubicBezTo>
                  <a:cubicBezTo>
                    <a:pt x="485915" y="112141"/>
                    <a:pt x="541249" y="118783"/>
                    <a:pt x="593268" y="120332"/>
                  </a:cubicBezTo>
                  <a:cubicBezTo>
                    <a:pt x="619278" y="120764"/>
                    <a:pt x="644487" y="120650"/>
                    <a:pt x="668312" y="118783"/>
                  </a:cubicBezTo>
                  <a:cubicBezTo>
                    <a:pt x="692112" y="116865"/>
                    <a:pt x="714617" y="114312"/>
                    <a:pt x="735203" y="110604"/>
                  </a:cubicBezTo>
                  <a:cubicBezTo>
                    <a:pt x="776339" y="103250"/>
                    <a:pt x="810095" y="92913"/>
                    <a:pt x="832180" y="82575"/>
                  </a:cubicBezTo>
                  <a:cubicBezTo>
                    <a:pt x="837641" y="79946"/>
                    <a:pt x="842467" y="77343"/>
                    <a:pt x="845998" y="74650"/>
                  </a:cubicBezTo>
                  <a:cubicBezTo>
                    <a:pt x="846798" y="74002"/>
                    <a:pt x="847624" y="73190"/>
                    <a:pt x="847839" y="72821"/>
                  </a:cubicBezTo>
                  <a:cubicBezTo>
                    <a:pt x="847941" y="72478"/>
                    <a:pt x="848043" y="73101"/>
                    <a:pt x="848246" y="73228"/>
                  </a:cubicBezTo>
                  <a:cubicBezTo>
                    <a:pt x="848640" y="73316"/>
                    <a:pt x="848043" y="73101"/>
                    <a:pt x="847827" y="73037"/>
                  </a:cubicBezTo>
                  <a:cubicBezTo>
                    <a:pt x="846240" y="72758"/>
                    <a:pt x="844284" y="73075"/>
                    <a:pt x="842722" y="73278"/>
                  </a:cubicBezTo>
                  <a:cubicBezTo>
                    <a:pt x="836308" y="74523"/>
                    <a:pt x="832866" y="75692"/>
                    <a:pt x="832866"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9062" y="8997"/>
              <a:ext cx="989" cy="212"/>
            </a:xfrm>
            <a:custGeom>
              <a:avLst/>
              <a:gdLst/>
              <a:ahLst/>
              <a:cxnLst/>
              <a:rect l="0" t="0" r="0" b="0"/>
              <a:pathLst>
                <a:path w="404623" h="86932">
                  <a:moveTo>
                    <a:pt x="404622" y="27064"/>
                  </a:moveTo>
                  <a:cubicBezTo>
                    <a:pt x="404622" y="27064"/>
                    <a:pt x="403631" y="28448"/>
                    <a:pt x="401764" y="31039"/>
                  </a:cubicBezTo>
                  <a:cubicBezTo>
                    <a:pt x="399923" y="33401"/>
                    <a:pt x="396494" y="37389"/>
                    <a:pt x="391680" y="41021"/>
                  </a:cubicBezTo>
                  <a:cubicBezTo>
                    <a:pt x="386943" y="44983"/>
                    <a:pt x="380733" y="49136"/>
                    <a:pt x="373202" y="53111"/>
                  </a:cubicBezTo>
                  <a:cubicBezTo>
                    <a:pt x="365709" y="57163"/>
                    <a:pt x="356984" y="61214"/>
                    <a:pt x="347179" y="64617"/>
                  </a:cubicBezTo>
                  <a:cubicBezTo>
                    <a:pt x="308127" y="79248"/>
                    <a:pt x="252882" y="86931"/>
                    <a:pt x="198031" y="83502"/>
                  </a:cubicBezTo>
                  <a:cubicBezTo>
                    <a:pt x="170612" y="81864"/>
                    <a:pt x="143281" y="77508"/>
                    <a:pt x="118262" y="70688"/>
                  </a:cubicBezTo>
                  <a:cubicBezTo>
                    <a:pt x="105740" y="67412"/>
                    <a:pt x="93853" y="63208"/>
                    <a:pt x="82765" y="58877"/>
                  </a:cubicBezTo>
                  <a:cubicBezTo>
                    <a:pt x="77254" y="56566"/>
                    <a:pt x="71932" y="54242"/>
                    <a:pt x="66852" y="51880"/>
                  </a:cubicBezTo>
                  <a:cubicBezTo>
                    <a:pt x="61887" y="49251"/>
                    <a:pt x="57074" y="46710"/>
                    <a:pt x="52476" y="44259"/>
                  </a:cubicBezTo>
                  <a:cubicBezTo>
                    <a:pt x="43345" y="39230"/>
                    <a:pt x="35458" y="33744"/>
                    <a:pt x="28702" y="28689"/>
                  </a:cubicBezTo>
                  <a:cubicBezTo>
                    <a:pt x="21996" y="23495"/>
                    <a:pt x="16522" y="18618"/>
                    <a:pt x="12306" y="14249"/>
                  </a:cubicBezTo>
                  <a:cubicBezTo>
                    <a:pt x="7887" y="10211"/>
                    <a:pt x="5118" y="6235"/>
                    <a:pt x="3023" y="3848"/>
                  </a:cubicBezTo>
                  <a:cubicBezTo>
                    <a:pt x="1054" y="1346"/>
                    <a:pt x="0" y="0"/>
                    <a:pt x="0" y="0"/>
                  </a:cubicBezTo>
                  <a:cubicBezTo>
                    <a:pt x="0" y="0"/>
                    <a:pt x="1537" y="749"/>
                    <a:pt x="4419" y="2146"/>
                  </a:cubicBezTo>
                  <a:cubicBezTo>
                    <a:pt x="7251" y="3569"/>
                    <a:pt x="11303" y="5728"/>
                    <a:pt x="16662" y="8039"/>
                  </a:cubicBezTo>
                  <a:cubicBezTo>
                    <a:pt x="21856" y="10579"/>
                    <a:pt x="28499" y="12954"/>
                    <a:pt x="35788" y="15951"/>
                  </a:cubicBezTo>
                  <a:cubicBezTo>
                    <a:pt x="43307" y="18592"/>
                    <a:pt x="51765" y="21310"/>
                    <a:pt x="60998" y="24117"/>
                  </a:cubicBezTo>
                  <a:cubicBezTo>
                    <a:pt x="79616" y="29337"/>
                    <a:pt x="101587" y="34010"/>
                    <a:pt x="125336" y="37642"/>
                  </a:cubicBezTo>
                  <a:cubicBezTo>
                    <a:pt x="137185" y="39598"/>
                    <a:pt x="149568" y="40894"/>
                    <a:pt x="162102" y="42405"/>
                  </a:cubicBezTo>
                  <a:cubicBezTo>
                    <a:pt x="174701" y="43548"/>
                    <a:pt x="187477" y="44881"/>
                    <a:pt x="200330" y="45478"/>
                  </a:cubicBezTo>
                  <a:cubicBezTo>
                    <a:pt x="251688" y="48806"/>
                    <a:pt x="303504" y="47523"/>
                    <a:pt x="342062" y="43434"/>
                  </a:cubicBezTo>
                  <a:cubicBezTo>
                    <a:pt x="351663" y="42214"/>
                    <a:pt x="360489" y="41033"/>
                    <a:pt x="368211" y="39484"/>
                  </a:cubicBezTo>
                  <a:cubicBezTo>
                    <a:pt x="375856" y="37795"/>
                    <a:pt x="382689" y="36360"/>
                    <a:pt x="387998" y="34442"/>
                  </a:cubicBezTo>
                  <a:cubicBezTo>
                    <a:pt x="393458" y="32626"/>
                    <a:pt x="397408" y="31051"/>
                    <a:pt x="400304" y="29413"/>
                  </a:cubicBezTo>
                  <a:cubicBezTo>
                    <a:pt x="403123" y="27876"/>
                    <a:pt x="404622" y="27064"/>
                    <a:pt x="404622"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10"/>
            <p:cNvSpPr/>
            <p:nvPr/>
          </p:nvSpPr>
          <p:spPr>
            <a:xfrm>
              <a:off x="11727" y="9182"/>
              <a:ext cx="2082" cy="376"/>
            </a:xfrm>
            <a:custGeom>
              <a:avLst/>
              <a:gdLst/>
              <a:ahLst/>
              <a:cxnLst/>
              <a:rect l="0" t="0" r="0" b="0"/>
              <a:pathLst>
                <a:path w="851777" h="154014">
                  <a:moveTo>
                    <a:pt x="832853" y="75692"/>
                  </a:moveTo>
                  <a:cubicBezTo>
                    <a:pt x="832853" y="75692"/>
                    <a:pt x="835900" y="73901"/>
                    <a:pt x="842225" y="71348"/>
                  </a:cubicBezTo>
                  <a:cubicBezTo>
                    <a:pt x="843889" y="70815"/>
                    <a:pt x="845578" y="70053"/>
                    <a:pt x="848093" y="69951"/>
                  </a:cubicBezTo>
                  <a:cubicBezTo>
                    <a:pt x="848817" y="70091"/>
                    <a:pt x="849452" y="69824"/>
                    <a:pt x="850582" y="70726"/>
                  </a:cubicBezTo>
                  <a:cubicBezTo>
                    <a:pt x="851776" y="71412"/>
                    <a:pt x="851725" y="73482"/>
                    <a:pt x="851408" y="74079"/>
                  </a:cubicBezTo>
                  <a:cubicBezTo>
                    <a:pt x="850824" y="75819"/>
                    <a:pt x="849985" y="76721"/>
                    <a:pt x="849147" y="77813"/>
                  </a:cubicBezTo>
                  <a:cubicBezTo>
                    <a:pt x="845693" y="81813"/>
                    <a:pt x="841184" y="85357"/>
                    <a:pt x="835926" y="88989"/>
                  </a:cubicBezTo>
                  <a:cubicBezTo>
                    <a:pt x="814959" y="103518"/>
                    <a:pt x="781951" y="119393"/>
                    <a:pt x="740118" y="131534"/>
                  </a:cubicBezTo>
                  <a:cubicBezTo>
                    <a:pt x="719226" y="137617"/>
                    <a:pt x="696188" y="143028"/>
                    <a:pt x="671474" y="146647"/>
                  </a:cubicBezTo>
                  <a:cubicBezTo>
                    <a:pt x="646798" y="150305"/>
                    <a:pt x="620509" y="153111"/>
                    <a:pt x="593255" y="153543"/>
                  </a:cubicBezTo>
                  <a:cubicBezTo>
                    <a:pt x="566001" y="154013"/>
                    <a:pt x="537794" y="153416"/>
                    <a:pt x="509320" y="150546"/>
                  </a:cubicBezTo>
                  <a:cubicBezTo>
                    <a:pt x="480860" y="147727"/>
                    <a:pt x="452145" y="143142"/>
                    <a:pt x="423710" y="137389"/>
                  </a:cubicBezTo>
                  <a:cubicBezTo>
                    <a:pt x="395300" y="131471"/>
                    <a:pt x="367372" y="123584"/>
                    <a:pt x="340207" y="115062"/>
                  </a:cubicBezTo>
                  <a:cubicBezTo>
                    <a:pt x="313092" y="106769"/>
                    <a:pt x="286613" y="96203"/>
                    <a:pt x="262178" y="86246"/>
                  </a:cubicBezTo>
                  <a:cubicBezTo>
                    <a:pt x="237566" y="76505"/>
                    <a:pt x="213753" y="67094"/>
                    <a:pt x="191198" y="58179"/>
                  </a:cubicBezTo>
                  <a:cubicBezTo>
                    <a:pt x="168554" y="49505"/>
                    <a:pt x="147053" y="41656"/>
                    <a:pt x="127152" y="34633"/>
                  </a:cubicBezTo>
                  <a:cubicBezTo>
                    <a:pt x="87274" y="21082"/>
                    <a:pt x="53390" y="11011"/>
                    <a:pt x="29337" y="9385"/>
                  </a:cubicBezTo>
                  <a:cubicBezTo>
                    <a:pt x="17526" y="8585"/>
                    <a:pt x="7594" y="10224"/>
                    <a:pt x="4216" y="15519"/>
                  </a:cubicBezTo>
                  <a:cubicBezTo>
                    <a:pt x="990" y="20917"/>
                    <a:pt x="3403" y="25121"/>
                    <a:pt x="3111" y="24892"/>
                  </a:cubicBezTo>
                  <a:cubicBezTo>
                    <a:pt x="3530" y="24968"/>
                    <a:pt x="0" y="21755"/>
                    <a:pt x="2311" y="14529"/>
                  </a:cubicBezTo>
                  <a:cubicBezTo>
                    <a:pt x="5207" y="7125"/>
                    <a:pt x="16510" y="2718"/>
                    <a:pt x="29095" y="1562"/>
                  </a:cubicBezTo>
                  <a:cubicBezTo>
                    <a:pt x="42011" y="0"/>
                    <a:pt x="57556" y="673"/>
                    <a:pt x="75107" y="2743"/>
                  </a:cubicBezTo>
                  <a:cubicBezTo>
                    <a:pt x="92684" y="4699"/>
                    <a:pt x="112230" y="8204"/>
                    <a:pt x="133261" y="13030"/>
                  </a:cubicBezTo>
                  <a:cubicBezTo>
                    <a:pt x="154356" y="17627"/>
                    <a:pt x="176936" y="23559"/>
                    <a:pt x="200507" y="30645"/>
                  </a:cubicBezTo>
                  <a:cubicBezTo>
                    <a:pt x="224079" y="37452"/>
                    <a:pt x="249034" y="45441"/>
                    <a:pt x="274117" y="54356"/>
                  </a:cubicBezTo>
                  <a:cubicBezTo>
                    <a:pt x="299504" y="63246"/>
                    <a:pt x="324688" y="71755"/>
                    <a:pt x="351104" y="79756"/>
                  </a:cubicBezTo>
                  <a:cubicBezTo>
                    <a:pt x="377368" y="87693"/>
                    <a:pt x="404419" y="94424"/>
                    <a:pt x="431597" y="100266"/>
                  </a:cubicBezTo>
                  <a:cubicBezTo>
                    <a:pt x="485927" y="112141"/>
                    <a:pt x="541261" y="118783"/>
                    <a:pt x="593280" y="120332"/>
                  </a:cubicBezTo>
                  <a:cubicBezTo>
                    <a:pt x="619290" y="120764"/>
                    <a:pt x="644487" y="120649"/>
                    <a:pt x="668312" y="118783"/>
                  </a:cubicBezTo>
                  <a:cubicBezTo>
                    <a:pt x="692112" y="116865"/>
                    <a:pt x="714629" y="114312"/>
                    <a:pt x="735216" y="110604"/>
                  </a:cubicBezTo>
                  <a:cubicBezTo>
                    <a:pt x="776351" y="103250"/>
                    <a:pt x="810107" y="92912"/>
                    <a:pt x="832193" y="82575"/>
                  </a:cubicBezTo>
                  <a:cubicBezTo>
                    <a:pt x="837666" y="79946"/>
                    <a:pt x="842480" y="77342"/>
                    <a:pt x="846023" y="74650"/>
                  </a:cubicBezTo>
                  <a:cubicBezTo>
                    <a:pt x="846823" y="74002"/>
                    <a:pt x="847648" y="73190"/>
                    <a:pt x="847877" y="72821"/>
                  </a:cubicBezTo>
                  <a:cubicBezTo>
                    <a:pt x="847966" y="72478"/>
                    <a:pt x="848080" y="73100"/>
                    <a:pt x="848271" y="73228"/>
                  </a:cubicBezTo>
                  <a:cubicBezTo>
                    <a:pt x="848652" y="73316"/>
                    <a:pt x="848068" y="73100"/>
                    <a:pt x="847864" y="73037"/>
                  </a:cubicBezTo>
                  <a:cubicBezTo>
                    <a:pt x="846264" y="72757"/>
                    <a:pt x="844321" y="73075"/>
                    <a:pt x="842759" y="73278"/>
                  </a:cubicBezTo>
                  <a:cubicBezTo>
                    <a:pt x="836282" y="74511"/>
                    <a:pt x="832853" y="75692"/>
                    <a:pt x="832853"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任意多边形 11"/>
            <p:cNvSpPr/>
            <p:nvPr/>
          </p:nvSpPr>
          <p:spPr>
            <a:xfrm>
              <a:off x="12585" y="9034"/>
              <a:ext cx="989" cy="212"/>
            </a:xfrm>
            <a:custGeom>
              <a:avLst/>
              <a:gdLst/>
              <a:ahLst/>
              <a:cxnLst/>
              <a:rect l="0" t="0" r="0" b="0"/>
              <a:pathLst>
                <a:path w="404611" h="86932">
                  <a:moveTo>
                    <a:pt x="404610" y="27063"/>
                  </a:moveTo>
                  <a:cubicBezTo>
                    <a:pt x="404610" y="27063"/>
                    <a:pt x="403619" y="28448"/>
                    <a:pt x="401752" y="31038"/>
                  </a:cubicBezTo>
                  <a:cubicBezTo>
                    <a:pt x="399898" y="33401"/>
                    <a:pt x="396482" y="37388"/>
                    <a:pt x="391668" y="41021"/>
                  </a:cubicBezTo>
                  <a:cubicBezTo>
                    <a:pt x="386931" y="44983"/>
                    <a:pt x="380721" y="49136"/>
                    <a:pt x="373190" y="53111"/>
                  </a:cubicBezTo>
                  <a:cubicBezTo>
                    <a:pt x="365697" y="57162"/>
                    <a:pt x="356972" y="61214"/>
                    <a:pt x="347155" y="64617"/>
                  </a:cubicBezTo>
                  <a:cubicBezTo>
                    <a:pt x="308115" y="79248"/>
                    <a:pt x="252858" y="86931"/>
                    <a:pt x="198019" y="83502"/>
                  </a:cubicBezTo>
                  <a:cubicBezTo>
                    <a:pt x="170600" y="81864"/>
                    <a:pt x="143256" y="77508"/>
                    <a:pt x="118250" y="70688"/>
                  </a:cubicBezTo>
                  <a:cubicBezTo>
                    <a:pt x="105728" y="67411"/>
                    <a:pt x="93841" y="63208"/>
                    <a:pt x="82753" y="58877"/>
                  </a:cubicBezTo>
                  <a:cubicBezTo>
                    <a:pt x="77242" y="56566"/>
                    <a:pt x="71908" y="54242"/>
                    <a:pt x="66840" y="51879"/>
                  </a:cubicBezTo>
                  <a:cubicBezTo>
                    <a:pt x="61862" y="49251"/>
                    <a:pt x="57062" y="46710"/>
                    <a:pt x="52464" y="44259"/>
                  </a:cubicBezTo>
                  <a:cubicBezTo>
                    <a:pt x="43320" y="39230"/>
                    <a:pt x="35446" y="33744"/>
                    <a:pt x="28690" y="28689"/>
                  </a:cubicBezTo>
                  <a:cubicBezTo>
                    <a:pt x="21984" y="23495"/>
                    <a:pt x="16498" y="18618"/>
                    <a:pt x="12307" y="14249"/>
                  </a:cubicBezTo>
                  <a:cubicBezTo>
                    <a:pt x="7874" y="10211"/>
                    <a:pt x="5118" y="6235"/>
                    <a:pt x="3023" y="3848"/>
                  </a:cubicBezTo>
                  <a:cubicBezTo>
                    <a:pt x="1055" y="1346"/>
                    <a:pt x="0" y="0"/>
                    <a:pt x="0" y="0"/>
                  </a:cubicBezTo>
                  <a:cubicBezTo>
                    <a:pt x="0" y="0"/>
                    <a:pt x="1537" y="749"/>
                    <a:pt x="4420" y="2146"/>
                  </a:cubicBezTo>
                  <a:cubicBezTo>
                    <a:pt x="7265" y="3568"/>
                    <a:pt x="11316" y="5728"/>
                    <a:pt x="16663" y="8039"/>
                  </a:cubicBezTo>
                  <a:cubicBezTo>
                    <a:pt x="21857" y="10579"/>
                    <a:pt x="28499" y="12953"/>
                    <a:pt x="35789" y="15951"/>
                  </a:cubicBezTo>
                  <a:cubicBezTo>
                    <a:pt x="43307" y="18592"/>
                    <a:pt x="51778" y="21310"/>
                    <a:pt x="60998" y="24117"/>
                  </a:cubicBezTo>
                  <a:cubicBezTo>
                    <a:pt x="79629" y="29337"/>
                    <a:pt x="101588" y="34010"/>
                    <a:pt x="125337" y="37642"/>
                  </a:cubicBezTo>
                  <a:cubicBezTo>
                    <a:pt x="137186" y="39611"/>
                    <a:pt x="149568" y="40906"/>
                    <a:pt x="162116" y="42405"/>
                  </a:cubicBezTo>
                  <a:cubicBezTo>
                    <a:pt x="174701" y="43548"/>
                    <a:pt x="187490" y="44881"/>
                    <a:pt x="200343" y="45478"/>
                  </a:cubicBezTo>
                  <a:cubicBezTo>
                    <a:pt x="251714" y="48806"/>
                    <a:pt x="303517" y="47523"/>
                    <a:pt x="342075" y="43433"/>
                  </a:cubicBezTo>
                  <a:cubicBezTo>
                    <a:pt x="351676" y="42214"/>
                    <a:pt x="360502" y="41033"/>
                    <a:pt x="368224" y="39484"/>
                  </a:cubicBezTo>
                  <a:cubicBezTo>
                    <a:pt x="375882" y="37795"/>
                    <a:pt x="382715" y="36359"/>
                    <a:pt x="388023" y="34442"/>
                  </a:cubicBezTo>
                  <a:cubicBezTo>
                    <a:pt x="393484" y="32626"/>
                    <a:pt x="397434" y="31051"/>
                    <a:pt x="400329" y="29413"/>
                  </a:cubicBezTo>
                  <a:cubicBezTo>
                    <a:pt x="403098" y="27876"/>
                    <a:pt x="404610" y="27063"/>
                    <a:pt x="404610" y="27063"/>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任意多边形 12"/>
            <p:cNvSpPr/>
            <p:nvPr/>
          </p:nvSpPr>
          <p:spPr>
            <a:xfrm>
              <a:off x="15161" y="9253"/>
              <a:ext cx="2082" cy="376"/>
            </a:xfrm>
            <a:custGeom>
              <a:avLst/>
              <a:gdLst/>
              <a:ahLst/>
              <a:cxnLst/>
              <a:rect l="0" t="0" r="0" b="0"/>
              <a:pathLst>
                <a:path w="851778" h="154014">
                  <a:moveTo>
                    <a:pt x="832855" y="75692"/>
                  </a:moveTo>
                  <a:cubicBezTo>
                    <a:pt x="832855" y="75692"/>
                    <a:pt x="835903" y="73901"/>
                    <a:pt x="842227" y="71348"/>
                  </a:cubicBezTo>
                  <a:cubicBezTo>
                    <a:pt x="843891" y="70815"/>
                    <a:pt x="845580" y="70053"/>
                    <a:pt x="848095" y="69951"/>
                  </a:cubicBezTo>
                  <a:cubicBezTo>
                    <a:pt x="848819" y="70091"/>
                    <a:pt x="849453" y="69824"/>
                    <a:pt x="850584" y="70726"/>
                  </a:cubicBezTo>
                  <a:cubicBezTo>
                    <a:pt x="851777" y="71412"/>
                    <a:pt x="851727" y="73482"/>
                    <a:pt x="851409" y="74079"/>
                  </a:cubicBezTo>
                  <a:cubicBezTo>
                    <a:pt x="850825" y="75819"/>
                    <a:pt x="849987" y="76721"/>
                    <a:pt x="849149" y="77813"/>
                  </a:cubicBezTo>
                  <a:cubicBezTo>
                    <a:pt x="845695" y="81813"/>
                    <a:pt x="841186" y="85356"/>
                    <a:pt x="835928" y="88989"/>
                  </a:cubicBezTo>
                  <a:cubicBezTo>
                    <a:pt x="814960" y="103518"/>
                    <a:pt x="781953" y="119393"/>
                    <a:pt x="740119" y="131534"/>
                  </a:cubicBezTo>
                  <a:cubicBezTo>
                    <a:pt x="719227" y="137617"/>
                    <a:pt x="696190" y="143027"/>
                    <a:pt x="671475" y="146647"/>
                  </a:cubicBezTo>
                  <a:cubicBezTo>
                    <a:pt x="646799" y="150304"/>
                    <a:pt x="620510" y="153111"/>
                    <a:pt x="593256" y="153543"/>
                  </a:cubicBezTo>
                  <a:cubicBezTo>
                    <a:pt x="566002" y="154013"/>
                    <a:pt x="537795" y="153416"/>
                    <a:pt x="509321" y="150546"/>
                  </a:cubicBezTo>
                  <a:cubicBezTo>
                    <a:pt x="480860" y="147727"/>
                    <a:pt x="452146" y="143142"/>
                    <a:pt x="423710" y="137389"/>
                  </a:cubicBezTo>
                  <a:cubicBezTo>
                    <a:pt x="395301" y="131470"/>
                    <a:pt x="367373" y="123584"/>
                    <a:pt x="340208" y="115062"/>
                  </a:cubicBezTo>
                  <a:cubicBezTo>
                    <a:pt x="313093" y="106769"/>
                    <a:pt x="286614" y="96203"/>
                    <a:pt x="262179" y="86246"/>
                  </a:cubicBezTo>
                  <a:cubicBezTo>
                    <a:pt x="237566" y="76505"/>
                    <a:pt x="213754" y="67094"/>
                    <a:pt x="191199" y="58179"/>
                  </a:cubicBezTo>
                  <a:cubicBezTo>
                    <a:pt x="168555" y="49504"/>
                    <a:pt x="147053" y="41656"/>
                    <a:pt x="127153" y="34633"/>
                  </a:cubicBezTo>
                  <a:cubicBezTo>
                    <a:pt x="87274" y="21082"/>
                    <a:pt x="53391" y="11011"/>
                    <a:pt x="29337" y="9385"/>
                  </a:cubicBezTo>
                  <a:cubicBezTo>
                    <a:pt x="17526" y="8585"/>
                    <a:pt x="7595" y="10223"/>
                    <a:pt x="4217" y="15519"/>
                  </a:cubicBezTo>
                  <a:cubicBezTo>
                    <a:pt x="991" y="20917"/>
                    <a:pt x="3404" y="25121"/>
                    <a:pt x="3112" y="24892"/>
                  </a:cubicBezTo>
                  <a:cubicBezTo>
                    <a:pt x="3531" y="24968"/>
                    <a:pt x="0" y="21755"/>
                    <a:pt x="2312" y="14529"/>
                  </a:cubicBezTo>
                  <a:cubicBezTo>
                    <a:pt x="5207" y="7124"/>
                    <a:pt x="16510" y="2718"/>
                    <a:pt x="29096" y="1562"/>
                  </a:cubicBezTo>
                  <a:cubicBezTo>
                    <a:pt x="42012" y="0"/>
                    <a:pt x="57557" y="673"/>
                    <a:pt x="75108" y="2743"/>
                  </a:cubicBezTo>
                  <a:cubicBezTo>
                    <a:pt x="92685" y="4699"/>
                    <a:pt x="112230" y="8204"/>
                    <a:pt x="133261" y="13030"/>
                  </a:cubicBezTo>
                  <a:cubicBezTo>
                    <a:pt x="154356" y="17627"/>
                    <a:pt x="176937" y="23558"/>
                    <a:pt x="200508" y="30645"/>
                  </a:cubicBezTo>
                  <a:cubicBezTo>
                    <a:pt x="224079" y="37452"/>
                    <a:pt x="249035" y="45440"/>
                    <a:pt x="274117" y="54356"/>
                  </a:cubicBezTo>
                  <a:cubicBezTo>
                    <a:pt x="299504" y="63246"/>
                    <a:pt x="324689" y="71755"/>
                    <a:pt x="351105" y="79756"/>
                  </a:cubicBezTo>
                  <a:cubicBezTo>
                    <a:pt x="377368" y="87693"/>
                    <a:pt x="404419" y="94424"/>
                    <a:pt x="431598" y="100266"/>
                  </a:cubicBezTo>
                  <a:cubicBezTo>
                    <a:pt x="485928" y="112140"/>
                    <a:pt x="541262" y="118783"/>
                    <a:pt x="593281" y="120332"/>
                  </a:cubicBezTo>
                  <a:cubicBezTo>
                    <a:pt x="619291" y="120764"/>
                    <a:pt x="644488" y="120649"/>
                    <a:pt x="668313" y="118782"/>
                  </a:cubicBezTo>
                  <a:cubicBezTo>
                    <a:pt x="692113" y="116865"/>
                    <a:pt x="714630" y="114312"/>
                    <a:pt x="735217" y="110603"/>
                  </a:cubicBezTo>
                  <a:cubicBezTo>
                    <a:pt x="776352" y="103250"/>
                    <a:pt x="810109" y="92912"/>
                    <a:pt x="832194" y="82574"/>
                  </a:cubicBezTo>
                  <a:cubicBezTo>
                    <a:pt x="837668" y="79946"/>
                    <a:pt x="842481" y="77342"/>
                    <a:pt x="846024" y="74650"/>
                  </a:cubicBezTo>
                  <a:cubicBezTo>
                    <a:pt x="846824" y="74002"/>
                    <a:pt x="847650" y="73189"/>
                    <a:pt x="847878" y="72821"/>
                  </a:cubicBezTo>
                  <a:cubicBezTo>
                    <a:pt x="847967" y="72478"/>
                    <a:pt x="848081" y="73100"/>
                    <a:pt x="848272" y="73227"/>
                  </a:cubicBezTo>
                  <a:cubicBezTo>
                    <a:pt x="848653" y="73316"/>
                    <a:pt x="848069" y="73100"/>
                    <a:pt x="847866" y="73037"/>
                  </a:cubicBezTo>
                  <a:cubicBezTo>
                    <a:pt x="846266" y="72757"/>
                    <a:pt x="844323" y="73075"/>
                    <a:pt x="842761" y="73278"/>
                  </a:cubicBezTo>
                  <a:cubicBezTo>
                    <a:pt x="836297" y="74523"/>
                    <a:pt x="832855" y="75692"/>
                    <a:pt x="832855"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任意多边形 14"/>
            <p:cNvSpPr/>
            <p:nvPr/>
          </p:nvSpPr>
          <p:spPr>
            <a:xfrm>
              <a:off x="16019" y="9105"/>
              <a:ext cx="989" cy="212"/>
            </a:xfrm>
            <a:custGeom>
              <a:avLst/>
              <a:gdLst/>
              <a:ahLst/>
              <a:cxnLst/>
              <a:rect l="0" t="0" r="0" b="0"/>
              <a:pathLst>
                <a:path w="404610" h="86933">
                  <a:moveTo>
                    <a:pt x="404609" y="27064"/>
                  </a:moveTo>
                  <a:cubicBezTo>
                    <a:pt x="404609" y="27064"/>
                    <a:pt x="403618" y="28449"/>
                    <a:pt x="401752" y="31039"/>
                  </a:cubicBezTo>
                  <a:cubicBezTo>
                    <a:pt x="399898" y="33401"/>
                    <a:pt x="396482" y="37389"/>
                    <a:pt x="391668" y="41022"/>
                  </a:cubicBezTo>
                  <a:cubicBezTo>
                    <a:pt x="386931" y="44984"/>
                    <a:pt x="380721" y="49137"/>
                    <a:pt x="373189" y="53112"/>
                  </a:cubicBezTo>
                  <a:cubicBezTo>
                    <a:pt x="365696" y="57163"/>
                    <a:pt x="356972" y="61214"/>
                    <a:pt x="347154" y="64618"/>
                  </a:cubicBezTo>
                  <a:cubicBezTo>
                    <a:pt x="308115" y="79249"/>
                    <a:pt x="252857" y="86932"/>
                    <a:pt x="198019" y="83503"/>
                  </a:cubicBezTo>
                  <a:cubicBezTo>
                    <a:pt x="170599" y="81865"/>
                    <a:pt x="143256" y="77509"/>
                    <a:pt x="118250" y="70689"/>
                  </a:cubicBezTo>
                  <a:cubicBezTo>
                    <a:pt x="105727" y="67412"/>
                    <a:pt x="93840" y="63209"/>
                    <a:pt x="82753" y="58878"/>
                  </a:cubicBezTo>
                  <a:cubicBezTo>
                    <a:pt x="77241" y="56566"/>
                    <a:pt x="71908" y="54242"/>
                    <a:pt x="66840" y="51880"/>
                  </a:cubicBezTo>
                  <a:cubicBezTo>
                    <a:pt x="61862" y="49251"/>
                    <a:pt x="57061" y="46711"/>
                    <a:pt x="52464" y="44260"/>
                  </a:cubicBezTo>
                  <a:cubicBezTo>
                    <a:pt x="43320" y="39231"/>
                    <a:pt x="35446" y="33744"/>
                    <a:pt x="28689" y="28690"/>
                  </a:cubicBezTo>
                  <a:cubicBezTo>
                    <a:pt x="21984" y="23495"/>
                    <a:pt x="16497" y="18619"/>
                    <a:pt x="12306" y="14250"/>
                  </a:cubicBezTo>
                  <a:cubicBezTo>
                    <a:pt x="7874" y="10211"/>
                    <a:pt x="5118" y="6236"/>
                    <a:pt x="3023" y="3849"/>
                  </a:cubicBezTo>
                  <a:cubicBezTo>
                    <a:pt x="1054" y="1347"/>
                    <a:pt x="0" y="0"/>
                    <a:pt x="0" y="0"/>
                  </a:cubicBezTo>
                  <a:cubicBezTo>
                    <a:pt x="0" y="0"/>
                    <a:pt x="1537" y="750"/>
                    <a:pt x="4419" y="2147"/>
                  </a:cubicBezTo>
                  <a:cubicBezTo>
                    <a:pt x="7264" y="3569"/>
                    <a:pt x="11316" y="5728"/>
                    <a:pt x="16662" y="8039"/>
                  </a:cubicBezTo>
                  <a:cubicBezTo>
                    <a:pt x="21856" y="10580"/>
                    <a:pt x="28499" y="12954"/>
                    <a:pt x="35788" y="15951"/>
                  </a:cubicBezTo>
                  <a:cubicBezTo>
                    <a:pt x="43307" y="18593"/>
                    <a:pt x="51778" y="21311"/>
                    <a:pt x="60998" y="24118"/>
                  </a:cubicBezTo>
                  <a:cubicBezTo>
                    <a:pt x="79629" y="29337"/>
                    <a:pt x="101587" y="34011"/>
                    <a:pt x="125336" y="37643"/>
                  </a:cubicBezTo>
                  <a:cubicBezTo>
                    <a:pt x="137185" y="39612"/>
                    <a:pt x="149568" y="40907"/>
                    <a:pt x="162115" y="42406"/>
                  </a:cubicBezTo>
                  <a:cubicBezTo>
                    <a:pt x="174701" y="43549"/>
                    <a:pt x="187490" y="44882"/>
                    <a:pt x="200342" y="45479"/>
                  </a:cubicBezTo>
                  <a:cubicBezTo>
                    <a:pt x="251714" y="48806"/>
                    <a:pt x="303517" y="47524"/>
                    <a:pt x="342074" y="43434"/>
                  </a:cubicBezTo>
                  <a:cubicBezTo>
                    <a:pt x="351675" y="42215"/>
                    <a:pt x="360502" y="41034"/>
                    <a:pt x="368224" y="39484"/>
                  </a:cubicBezTo>
                  <a:cubicBezTo>
                    <a:pt x="375882" y="37795"/>
                    <a:pt x="382714" y="36360"/>
                    <a:pt x="388023" y="34442"/>
                  </a:cubicBezTo>
                  <a:cubicBezTo>
                    <a:pt x="393484" y="32626"/>
                    <a:pt x="397434" y="31052"/>
                    <a:pt x="400329" y="29413"/>
                  </a:cubicBezTo>
                  <a:cubicBezTo>
                    <a:pt x="403111" y="27877"/>
                    <a:pt x="404609" y="27064"/>
                    <a:pt x="404609"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任意多边形 15"/>
            <p:cNvSpPr/>
            <p:nvPr/>
          </p:nvSpPr>
          <p:spPr>
            <a:xfrm>
              <a:off x="1344" y="9065"/>
              <a:ext cx="2082" cy="376"/>
            </a:xfrm>
            <a:custGeom>
              <a:avLst/>
              <a:gdLst/>
              <a:ahLst/>
              <a:cxnLst/>
              <a:rect l="0" t="0" r="0" b="0"/>
              <a:pathLst>
                <a:path w="851778" h="154014">
                  <a:moveTo>
                    <a:pt x="832854" y="75691"/>
                  </a:moveTo>
                  <a:cubicBezTo>
                    <a:pt x="832854" y="75691"/>
                    <a:pt x="835902" y="73901"/>
                    <a:pt x="842226" y="71348"/>
                  </a:cubicBezTo>
                  <a:cubicBezTo>
                    <a:pt x="843890" y="70815"/>
                    <a:pt x="845579" y="70053"/>
                    <a:pt x="848094" y="69951"/>
                  </a:cubicBezTo>
                  <a:cubicBezTo>
                    <a:pt x="848830" y="70091"/>
                    <a:pt x="849465" y="69824"/>
                    <a:pt x="850583" y="70726"/>
                  </a:cubicBezTo>
                  <a:cubicBezTo>
                    <a:pt x="851777" y="71411"/>
                    <a:pt x="851726" y="73482"/>
                    <a:pt x="851408" y="74079"/>
                  </a:cubicBezTo>
                  <a:cubicBezTo>
                    <a:pt x="850837" y="75819"/>
                    <a:pt x="849999" y="76720"/>
                    <a:pt x="849148" y="77813"/>
                  </a:cubicBezTo>
                  <a:cubicBezTo>
                    <a:pt x="845693" y="81813"/>
                    <a:pt x="841197" y="85356"/>
                    <a:pt x="835927" y="88989"/>
                  </a:cubicBezTo>
                  <a:cubicBezTo>
                    <a:pt x="814959" y="103518"/>
                    <a:pt x="781952" y="119393"/>
                    <a:pt x="740131" y="131534"/>
                  </a:cubicBezTo>
                  <a:cubicBezTo>
                    <a:pt x="719227" y="137617"/>
                    <a:pt x="696202" y="143027"/>
                    <a:pt x="671487" y="146647"/>
                  </a:cubicBezTo>
                  <a:cubicBezTo>
                    <a:pt x="646799" y="150304"/>
                    <a:pt x="620522" y="153111"/>
                    <a:pt x="593255" y="153543"/>
                  </a:cubicBezTo>
                  <a:cubicBezTo>
                    <a:pt x="566014" y="154013"/>
                    <a:pt x="537795" y="153416"/>
                    <a:pt x="509321" y="150546"/>
                  </a:cubicBezTo>
                  <a:cubicBezTo>
                    <a:pt x="480848" y="147727"/>
                    <a:pt x="452146" y="143142"/>
                    <a:pt x="423698" y="137388"/>
                  </a:cubicBezTo>
                  <a:cubicBezTo>
                    <a:pt x="395288" y="131470"/>
                    <a:pt x="367361" y="123583"/>
                    <a:pt x="340195" y="115062"/>
                  </a:cubicBezTo>
                  <a:cubicBezTo>
                    <a:pt x="313081" y="106769"/>
                    <a:pt x="286601" y="96203"/>
                    <a:pt x="262166" y="86245"/>
                  </a:cubicBezTo>
                  <a:cubicBezTo>
                    <a:pt x="237554" y="76505"/>
                    <a:pt x="213754" y="67094"/>
                    <a:pt x="191199" y="58179"/>
                  </a:cubicBezTo>
                  <a:cubicBezTo>
                    <a:pt x="168555" y="49504"/>
                    <a:pt x="147054" y="41656"/>
                    <a:pt x="127153" y="34633"/>
                  </a:cubicBezTo>
                  <a:cubicBezTo>
                    <a:pt x="87275" y="21082"/>
                    <a:pt x="53391" y="11011"/>
                    <a:pt x="29337" y="9385"/>
                  </a:cubicBezTo>
                  <a:cubicBezTo>
                    <a:pt x="17526" y="8585"/>
                    <a:pt x="7595" y="10223"/>
                    <a:pt x="4217" y="15519"/>
                  </a:cubicBezTo>
                  <a:cubicBezTo>
                    <a:pt x="991" y="20916"/>
                    <a:pt x="3404" y="25120"/>
                    <a:pt x="3112" y="24892"/>
                  </a:cubicBezTo>
                  <a:cubicBezTo>
                    <a:pt x="3531" y="24968"/>
                    <a:pt x="0" y="21755"/>
                    <a:pt x="2312" y="14529"/>
                  </a:cubicBezTo>
                  <a:cubicBezTo>
                    <a:pt x="5195" y="7124"/>
                    <a:pt x="16510" y="2718"/>
                    <a:pt x="29083" y="1562"/>
                  </a:cubicBezTo>
                  <a:cubicBezTo>
                    <a:pt x="41999" y="0"/>
                    <a:pt x="57557" y="673"/>
                    <a:pt x="75095" y="2743"/>
                  </a:cubicBezTo>
                  <a:cubicBezTo>
                    <a:pt x="92672" y="4698"/>
                    <a:pt x="112230" y="8204"/>
                    <a:pt x="133261" y="13030"/>
                  </a:cubicBezTo>
                  <a:cubicBezTo>
                    <a:pt x="154356" y="17627"/>
                    <a:pt x="176937" y="23558"/>
                    <a:pt x="200508" y="30645"/>
                  </a:cubicBezTo>
                  <a:cubicBezTo>
                    <a:pt x="224092" y="37452"/>
                    <a:pt x="249035" y="45440"/>
                    <a:pt x="274117" y="54356"/>
                  </a:cubicBezTo>
                  <a:cubicBezTo>
                    <a:pt x="299504" y="63246"/>
                    <a:pt x="324676" y="71754"/>
                    <a:pt x="351092" y="79756"/>
                  </a:cubicBezTo>
                  <a:cubicBezTo>
                    <a:pt x="377368" y="87693"/>
                    <a:pt x="404406" y="94424"/>
                    <a:pt x="431584" y="100266"/>
                  </a:cubicBezTo>
                  <a:cubicBezTo>
                    <a:pt x="485915" y="112140"/>
                    <a:pt x="541249" y="118783"/>
                    <a:pt x="593268" y="120332"/>
                  </a:cubicBezTo>
                  <a:cubicBezTo>
                    <a:pt x="619278" y="120763"/>
                    <a:pt x="644487" y="120649"/>
                    <a:pt x="668312" y="118782"/>
                  </a:cubicBezTo>
                  <a:cubicBezTo>
                    <a:pt x="692112" y="116865"/>
                    <a:pt x="714629" y="114312"/>
                    <a:pt x="735203" y="110603"/>
                  </a:cubicBezTo>
                  <a:cubicBezTo>
                    <a:pt x="776351" y="103250"/>
                    <a:pt x="810095" y="92912"/>
                    <a:pt x="832180" y="82574"/>
                  </a:cubicBezTo>
                  <a:cubicBezTo>
                    <a:pt x="837641" y="79945"/>
                    <a:pt x="842467" y="77342"/>
                    <a:pt x="845998" y="74650"/>
                  </a:cubicBezTo>
                  <a:cubicBezTo>
                    <a:pt x="846798" y="74002"/>
                    <a:pt x="847624" y="73189"/>
                    <a:pt x="847840" y="72821"/>
                  </a:cubicBezTo>
                  <a:cubicBezTo>
                    <a:pt x="847941" y="72478"/>
                    <a:pt x="848043" y="73100"/>
                    <a:pt x="848246" y="73227"/>
                  </a:cubicBezTo>
                  <a:cubicBezTo>
                    <a:pt x="848640" y="73316"/>
                    <a:pt x="848055" y="73100"/>
                    <a:pt x="847827" y="73037"/>
                  </a:cubicBezTo>
                  <a:cubicBezTo>
                    <a:pt x="846239" y="72757"/>
                    <a:pt x="844296" y="73075"/>
                    <a:pt x="842721" y="73278"/>
                  </a:cubicBezTo>
                  <a:cubicBezTo>
                    <a:pt x="836295" y="74523"/>
                    <a:pt x="832854" y="75691"/>
                    <a:pt x="832854" y="7569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16"/>
            <p:cNvSpPr/>
            <p:nvPr/>
          </p:nvSpPr>
          <p:spPr>
            <a:xfrm>
              <a:off x="2202" y="8917"/>
              <a:ext cx="989" cy="212"/>
            </a:xfrm>
            <a:custGeom>
              <a:avLst/>
              <a:gdLst/>
              <a:ahLst/>
              <a:cxnLst/>
              <a:rect l="0" t="0" r="0" b="0"/>
              <a:pathLst>
                <a:path w="404611" h="86933">
                  <a:moveTo>
                    <a:pt x="404610" y="27064"/>
                  </a:moveTo>
                  <a:cubicBezTo>
                    <a:pt x="404610" y="27064"/>
                    <a:pt x="403619" y="28449"/>
                    <a:pt x="401752" y="31039"/>
                  </a:cubicBezTo>
                  <a:cubicBezTo>
                    <a:pt x="399911" y="33401"/>
                    <a:pt x="396482" y="37389"/>
                    <a:pt x="391668" y="41021"/>
                  </a:cubicBezTo>
                  <a:cubicBezTo>
                    <a:pt x="386931" y="44984"/>
                    <a:pt x="380721" y="49137"/>
                    <a:pt x="373190" y="53112"/>
                  </a:cubicBezTo>
                  <a:cubicBezTo>
                    <a:pt x="365697" y="57163"/>
                    <a:pt x="356972" y="61214"/>
                    <a:pt x="347167" y="64618"/>
                  </a:cubicBezTo>
                  <a:cubicBezTo>
                    <a:pt x="308115" y="79249"/>
                    <a:pt x="252870" y="86932"/>
                    <a:pt x="198019" y="83503"/>
                  </a:cubicBezTo>
                  <a:cubicBezTo>
                    <a:pt x="170599" y="81865"/>
                    <a:pt x="143269" y="77509"/>
                    <a:pt x="118250" y="70689"/>
                  </a:cubicBezTo>
                  <a:cubicBezTo>
                    <a:pt x="105728" y="67412"/>
                    <a:pt x="93840" y="63208"/>
                    <a:pt x="82753" y="58878"/>
                  </a:cubicBezTo>
                  <a:cubicBezTo>
                    <a:pt x="77242" y="56566"/>
                    <a:pt x="71920" y="54242"/>
                    <a:pt x="66840" y="51880"/>
                  </a:cubicBezTo>
                  <a:cubicBezTo>
                    <a:pt x="61875" y="49251"/>
                    <a:pt x="57074" y="46711"/>
                    <a:pt x="52464" y="44260"/>
                  </a:cubicBezTo>
                  <a:cubicBezTo>
                    <a:pt x="43333" y="39231"/>
                    <a:pt x="35446" y="33744"/>
                    <a:pt x="28689" y="28690"/>
                  </a:cubicBezTo>
                  <a:cubicBezTo>
                    <a:pt x="21984" y="23495"/>
                    <a:pt x="16510" y="18619"/>
                    <a:pt x="12306" y="14250"/>
                  </a:cubicBezTo>
                  <a:cubicBezTo>
                    <a:pt x="7874" y="10211"/>
                    <a:pt x="5105" y="6236"/>
                    <a:pt x="3023" y="3849"/>
                  </a:cubicBezTo>
                  <a:cubicBezTo>
                    <a:pt x="1054" y="1347"/>
                    <a:pt x="0" y="0"/>
                    <a:pt x="0" y="0"/>
                  </a:cubicBezTo>
                  <a:cubicBezTo>
                    <a:pt x="0" y="0"/>
                    <a:pt x="1537" y="749"/>
                    <a:pt x="4420" y="2147"/>
                  </a:cubicBezTo>
                  <a:cubicBezTo>
                    <a:pt x="7252" y="3569"/>
                    <a:pt x="11303" y="5728"/>
                    <a:pt x="16662" y="8039"/>
                  </a:cubicBezTo>
                  <a:cubicBezTo>
                    <a:pt x="21857" y="10580"/>
                    <a:pt x="28499" y="12954"/>
                    <a:pt x="35789" y="15951"/>
                  </a:cubicBezTo>
                  <a:cubicBezTo>
                    <a:pt x="43307" y="18593"/>
                    <a:pt x="51778" y="21311"/>
                    <a:pt x="60998" y="24117"/>
                  </a:cubicBezTo>
                  <a:cubicBezTo>
                    <a:pt x="79616" y="29337"/>
                    <a:pt x="101575" y="34011"/>
                    <a:pt x="125336" y="37643"/>
                  </a:cubicBezTo>
                  <a:cubicBezTo>
                    <a:pt x="137185" y="39611"/>
                    <a:pt x="149568" y="40907"/>
                    <a:pt x="162103" y="42405"/>
                  </a:cubicBezTo>
                  <a:cubicBezTo>
                    <a:pt x="174701" y="43548"/>
                    <a:pt x="187477" y="44882"/>
                    <a:pt x="200343" y="45479"/>
                  </a:cubicBezTo>
                  <a:cubicBezTo>
                    <a:pt x="251701" y="48806"/>
                    <a:pt x="303517" y="47524"/>
                    <a:pt x="342074" y="43434"/>
                  </a:cubicBezTo>
                  <a:cubicBezTo>
                    <a:pt x="351676" y="42215"/>
                    <a:pt x="360502" y="41034"/>
                    <a:pt x="368224" y="39484"/>
                  </a:cubicBezTo>
                  <a:cubicBezTo>
                    <a:pt x="375869" y="37795"/>
                    <a:pt x="382702" y="36360"/>
                    <a:pt x="388010" y="34442"/>
                  </a:cubicBezTo>
                  <a:cubicBezTo>
                    <a:pt x="393471" y="32626"/>
                    <a:pt x="397421" y="31052"/>
                    <a:pt x="400317" y="29413"/>
                  </a:cubicBezTo>
                  <a:cubicBezTo>
                    <a:pt x="403124" y="27877"/>
                    <a:pt x="404610" y="27064"/>
                    <a:pt x="404610"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a:off x="9880" y="9685"/>
              <a:ext cx="2082" cy="376"/>
            </a:xfrm>
            <a:custGeom>
              <a:avLst/>
              <a:gdLst/>
              <a:ahLst/>
              <a:cxnLst/>
              <a:rect l="0" t="0" r="0" b="0"/>
              <a:pathLst>
                <a:path w="851740" h="154014">
                  <a:moveTo>
                    <a:pt x="832852" y="78347"/>
                  </a:moveTo>
                  <a:cubicBezTo>
                    <a:pt x="832852" y="78347"/>
                    <a:pt x="836294" y="79528"/>
                    <a:pt x="842745" y="80735"/>
                  </a:cubicBezTo>
                  <a:cubicBezTo>
                    <a:pt x="844307" y="80938"/>
                    <a:pt x="846251" y="81268"/>
                    <a:pt x="847851" y="80976"/>
                  </a:cubicBezTo>
                  <a:cubicBezTo>
                    <a:pt x="848080" y="80913"/>
                    <a:pt x="848651" y="80697"/>
                    <a:pt x="848257" y="80785"/>
                  </a:cubicBezTo>
                  <a:cubicBezTo>
                    <a:pt x="848067" y="80913"/>
                    <a:pt x="847965" y="81535"/>
                    <a:pt x="847864" y="81192"/>
                  </a:cubicBezTo>
                  <a:cubicBezTo>
                    <a:pt x="847648" y="80836"/>
                    <a:pt x="846822" y="80024"/>
                    <a:pt x="846022" y="79363"/>
                  </a:cubicBezTo>
                  <a:cubicBezTo>
                    <a:pt x="842479" y="76683"/>
                    <a:pt x="837653" y="74067"/>
                    <a:pt x="832192" y="71438"/>
                  </a:cubicBezTo>
                  <a:cubicBezTo>
                    <a:pt x="810107" y="61101"/>
                    <a:pt x="776363" y="50763"/>
                    <a:pt x="735215" y="43409"/>
                  </a:cubicBezTo>
                  <a:cubicBezTo>
                    <a:pt x="714641" y="39701"/>
                    <a:pt x="692111" y="37148"/>
                    <a:pt x="668311" y="35231"/>
                  </a:cubicBezTo>
                  <a:cubicBezTo>
                    <a:pt x="644486" y="33364"/>
                    <a:pt x="619277" y="33262"/>
                    <a:pt x="593280" y="33681"/>
                  </a:cubicBezTo>
                  <a:cubicBezTo>
                    <a:pt x="541248" y="35231"/>
                    <a:pt x="485927" y="41872"/>
                    <a:pt x="431596" y="53747"/>
                  </a:cubicBezTo>
                  <a:cubicBezTo>
                    <a:pt x="404418" y="59589"/>
                    <a:pt x="377368" y="66320"/>
                    <a:pt x="351091" y="74257"/>
                  </a:cubicBezTo>
                  <a:cubicBezTo>
                    <a:pt x="324701" y="82258"/>
                    <a:pt x="299504" y="90767"/>
                    <a:pt x="274116" y="99657"/>
                  </a:cubicBezTo>
                  <a:cubicBezTo>
                    <a:pt x="249021" y="108573"/>
                    <a:pt x="224091" y="116561"/>
                    <a:pt x="200507" y="123368"/>
                  </a:cubicBezTo>
                  <a:cubicBezTo>
                    <a:pt x="176936" y="130467"/>
                    <a:pt x="154356" y="136386"/>
                    <a:pt x="133261" y="140983"/>
                  </a:cubicBezTo>
                  <a:cubicBezTo>
                    <a:pt x="112229" y="145796"/>
                    <a:pt x="92671" y="149301"/>
                    <a:pt x="75095" y="151270"/>
                  </a:cubicBezTo>
                  <a:cubicBezTo>
                    <a:pt x="57556" y="153340"/>
                    <a:pt x="41999" y="154013"/>
                    <a:pt x="29083" y="152451"/>
                  </a:cubicBezTo>
                  <a:cubicBezTo>
                    <a:pt x="16497" y="151295"/>
                    <a:pt x="5194" y="146888"/>
                    <a:pt x="2311" y="139484"/>
                  </a:cubicBezTo>
                  <a:cubicBezTo>
                    <a:pt x="0" y="132258"/>
                    <a:pt x="3531" y="129045"/>
                    <a:pt x="3111" y="129121"/>
                  </a:cubicBezTo>
                  <a:cubicBezTo>
                    <a:pt x="3404" y="128879"/>
                    <a:pt x="991" y="133096"/>
                    <a:pt x="4216" y="138494"/>
                  </a:cubicBezTo>
                  <a:cubicBezTo>
                    <a:pt x="7594" y="143789"/>
                    <a:pt x="17526" y="145428"/>
                    <a:pt x="29337" y="144628"/>
                  </a:cubicBezTo>
                  <a:cubicBezTo>
                    <a:pt x="53391" y="143002"/>
                    <a:pt x="87274" y="132931"/>
                    <a:pt x="127152" y="119380"/>
                  </a:cubicBezTo>
                  <a:cubicBezTo>
                    <a:pt x="147053" y="112357"/>
                    <a:pt x="168554" y="104508"/>
                    <a:pt x="191198" y="95834"/>
                  </a:cubicBezTo>
                  <a:cubicBezTo>
                    <a:pt x="213766" y="86906"/>
                    <a:pt x="237553" y="77495"/>
                    <a:pt x="262166" y="67767"/>
                  </a:cubicBezTo>
                  <a:cubicBezTo>
                    <a:pt x="286613" y="57811"/>
                    <a:pt x="313093" y="47244"/>
                    <a:pt x="340207" y="38951"/>
                  </a:cubicBezTo>
                  <a:cubicBezTo>
                    <a:pt x="367386" y="30429"/>
                    <a:pt x="395300" y="22543"/>
                    <a:pt x="423710" y="16624"/>
                  </a:cubicBezTo>
                  <a:cubicBezTo>
                    <a:pt x="452146" y="10884"/>
                    <a:pt x="480847" y="6287"/>
                    <a:pt x="509321" y="3467"/>
                  </a:cubicBezTo>
                  <a:cubicBezTo>
                    <a:pt x="537794" y="597"/>
                    <a:pt x="566013" y="0"/>
                    <a:pt x="593255" y="470"/>
                  </a:cubicBezTo>
                  <a:cubicBezTo>
                    <a:pt x="620509" y="902"/>
                    <a:pt x="646798" y="3708"/>
                    <a:pt x="671474" y="7366"/>
                  </a:cubicBezTo>
                  <a:cubicBezTo>
                    <a:pt x="696189" y="10985"/>
                    <a:pt x="719239" y="16396"/>
                    <a:pt x="740118" y="22479"/>
                  </a:cubicBezTo>
                  <a:cubicBezTo>
                    <a:pt x="781952" y="34620"/>
                    <a:pt x="814959" y="50495"/>
                    <a:pt x="835927" y="65024"/>
                  </a:cubicBezTo>
                  <a:cubicBezTo>
                    <a:pt x="841185" y="68656"/>
                    <a:pt x="845693" y="72212"/>
                    <a:pt x="849135" y="76213"/>
                  </a:cubicBezTo>
                  <a:cubicBezTo>
                    <a:pt x="849973" y="77318"/>
                    <a:pt x="850824" y="78207"/>
                    <a:pt x="851396" y="79960"/>
                  </a:cubicBezTo>
                  <a:cubicBezTo>
                    <a:pt x="851700" y="80544"/>
                    <a:pt x="851739" y="82626"/>
                    <a:pt x="850557" y="83300"/>
                  </a:cubicBezTo>
                  <a:cubicBezTo>
                    <a:pt x="849440" y="84189"/>
                    <a:pt x="848792" y="83935"/>
                    <a:pt x="848081" y="84062"/>
                  </a:cubicBezTo>
                  <a:cubicBezTo>
                    <a:pt x="845553" y="83947"/>
                    <a:pt x="843877" y="83185"/>
                    <a:pt x="842213" y="82665"/>
                  </a:cubicBezTo>
                  <a:cubicBezTo>
                    <a:pt x="835900" y="80138"/>
                    <a:pt x="832852" y="78347"/>
                    <a:pt x="832852" y="78347"/>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19"/>
            <p:cNvSpPr/>
            <p:nvPr/>
          </p:nvSpPr>
          <p:spPr>
            <a:xfrm>
              <a:off x="10738" y="9997"/>
              <a:ext cx="989" cy="212"/>
            </a:xfrm>
            <a:custGeom>
              <a:avLst/>
              <a:gdLst/>
              <a:ahLst/>
              <a:cxnLst/>
              <a:rect l="0" t="0" r="0" b="0"/>
              <a:pathLst>
                <a:path w="404635" h="86932">
                  <a:moveTo>
                    <a:pt x="404634" y="59881"/>
                  </a:moveTo>
                  <a:cubicBezTo>
                    <a:pt x="404634" y="59881"/>
                    <a:pt x="403135" y="59068"/>
                    <a:pt x="400329" y="57518"/>
                  </a:cubicBezTo>
                  <a:cubicBezTo>
                    <a:pt x="397433" y="55880"/>
                    <a:pt x="393483" y="54305"/>
                    <a:pt x="388023" y="52489"/>
                  </a:cubicBezTo>
                  <a:cubicBezTo>
                    <a:pt x="382714" y="50559"/>
                    <a:pt x="375881" y="49123"/>
                    <a:pt x="368223" y="47447"/>
                  </a:cubicBezTo>
                  <a:cubicBezTo>
                    <a:pt x="360515" y="45898"/>
                    <a:pt x="351675" y="44717"/>
                    <a:pt x="342074" y="43497"/>
                  </a:cubicBezTo>
                  <a:cubicBezTo>
                    <a:pt x="303517" y="39408"/>
                    <a:pt x="251714" y="38125"/>
                    <a:pt x="200342" y="41453"/>
                  </a:cubicBezTo>
                  <a:cubicBezTo>
                    <a:pt x="187490" y="42049"/>
                    <a:pt x="174701" y="43383"/>
                    <a:pt x="162115" y="44526"/>
                  </a:cubicBezTo>
                  <a:cubicBezTo>
                    <a:pt x="149580" y="46037"/>
                    <a:pt x="137185" y="47333"/>
                    <a:pt x="125336" y="49289"/>
                  </a:cubicBezTo>
                  <a:cubicBezTo>
                    <a:pt x="101587" y="52921"/>
                    <a:pt x="79616" y="57594"/>
                    <a:pt x="60998" y="62814"/>
                  </a:cubicBezTo>
                  <a:cubicBezTo>
                    <a:pt x="51765" y="65621"/>
                    <a:pt x="43294" y="68326"/>
                    <a:pt x="35788" y="70980"/>
                  </a:cubicBezTo>
                  <a:cubicBezTo>
                    <a:pt x="28498" y="73977"/>
                    <a:pt x="21857" y="76352"/>
                    <a:pt x="16662" y="78892"/>
                  </a:cubicBezTo>
                  <a:cubicBezTo>
                    <a:pt x="11315" y="81204"/>
                    <a:pt x="7264" y="83362"/>
                    <a:pt x="4419" y="84785"/>
                  </a:cubicBezTo>
                  <a:cubicBezTo>
                    <a:pt x="1536" y="86182"/>
                    <a:pt x="0" y="86931"/>
                    <a:pt x="0" y="86931"/>
                  </a:cubicBezTo>
                  <a:cubicBezTo>
                    <a:pt x="0" y="86931"/>
                    <a:pt x="1054" y="85598"/>
                    <a:pt x="3022" y="83083"/>
                  </a:cubicBezTo>
                  <a:cubicBezTo>
                    <a:pt x="5118" y="80696"/>
                    <a:pt x="7886" y="76720"/>
                    <a:pt x="12306" y="72682"/>
                  </a:cubicBezTo>
                  <a:cubicBezTo>
                    <a:pt x="16497" y="68313"/>
                    <a:pt x="21983" y="63423"/>
                    <a:pt x="28689" y="58242"/>
                  </a:cubicBezTo>
                  <a:cubicBezTo>
                    <a:pt x="35446" y="53187"/>
                    <a:pt x="43320" y="47701"/>
                    <a:pt x="52464" y="42672"/>
                  </a:cubicBezTo>
                  <a:cubicBezTo>
                    <a:pt x="57061" y="40233"/>
                    <a:pt x="61861" y="37680"/>
                    <a:pt x="66840" y="35051"/>
                  </a:cubicBezTo>
                  <a:cubicBezTo>
                    <a:pt x="71907" y="32689"/>
                    <a:pt x="77241" y="30352"/>
                    <a:pt x="82753" y="28054"/>
                  </a:cubicBezTo>
                  <a:cubicBezTo>
                    <a:pt x="93840" y="23723"/>
                    <a:pt x="105727" y="19519"/>
                    <a:pt x="118249" y="16243"/>
                  </a:cubicBezTo>
                  <a:cubicBezTo>
                    <a:pt x="143269" y="9423"/>
                    <a:pt x="170599" y="5080"/>
                    <a:pt x="198018" y="3429"/>
                  </a:cubicBezTo>
                  <a:cubicBezTo>
                    <a:pt x="252857" y="0"/>
                    <a:pt x="308115" y="7683"/>
                    <a:pt x="347155" y="22313"/>
                  </a:cubicBezTo>
                  <a:cubicBezTo>
                    <a:pt x="356959" y="25717"/>
                    <a:pt x="365696" y="29768"/>
                    <a:pt x="373189" y="33820"/>
                  </a:cubicBezTo>
                  <a:cubicBezTo>
                    <a:pt x="380720" y="37795"/>
                    <a:pt x="386931" y="41960"/>
                    <a:pt x="391668" y="45910"/>
                  </a:cubicBezTo>
                  <a:cubicBezTo>
                    <a:pt x="396481" y="49542"/>
                    <a:pt x="399897" y="53543"/>
                    <a:pt x="401752" y="55892"/>
                  </a:cubicBezTo>
                  <a:cubicBezTo>
                    <a:pt x="403643" y="58496"/>
                    <a:pt x="404634" y="59881"/>
                    <a:pt x="404634"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21"/>
            <p:cNvSpPr/>
            <p:nvPr/>
          </p:nvSpPr>
          <p:spPr>
            <a:xfrm>
              <a:off x="13482" y="9765"/>
              <a:ext cx="2082" cy="376"/>
            </a:xfrm>
            <a:custGeom>
              <a:avLst/>
              <a:gdLst/>
              <a:ahLst/>
              <a:cxnLst/>
              <a:rect l="0" t="0" r="0" b="0"/>
              <a:pathLst>
                <a:path w="851739" h="154015">
                  <a:moveTo>
                    <a:pt x="832852" y="78348"/>
                  </a:moveTo>
                  <a:cubicBezTo>
                    <a:pt x="832852" y="78348"/>
                    <a:pt x="836294" y="79529"/>
                    <a:pt x="842745" y="80735"/>
                  </a:cubicBezTo>
                  <a:cubicBezTo>
                    <a:pt x="844307" y="80938"/>
                    <a:pt x="846251" y="81268"/>
                    <a:pt x="847851" y="80977"/>
                  </a:cubicBezTo>
                  <a:cubicBezTo>
                    <a:pt x="848080" y="80913"/>
                    <a:pt x="848651" y="80697"/>
                    <a:pt x="848257" y="80786"/>
                  </a:cubicBezTo>
                  <a:cubicBezTo>
                    <a:pt x="848067" y="80913"/>
                    <a:pt x="847965" y="81535"/>
                    <a:pt x="847864" y="81192"/>
                  </a:cubicBezTo>
                  <a:cubicBezTo>
                    <a:pt x="847648" y="80837"/>
                    <a:pt x="846822" y="80024"/>
                    <a:pt x="846022" y="79363"/>
                  </a:cubicBezTo>
                  <a:cubicBezTo>
                    <a:pt x="842479" y="76684"/>
                    <a:pt x="837653" y="74068"/>
                    <a:pt x="832192" y="71439"/>
                  </a:cubicBezTo>
                  <a:cubicBezTo>
                    <a:pt x="810107" y="61101"/>
                    <a:pt x="776363" y="50763"/>
                    <a:pt x="735215" y="43410"/>
                  </a:cubicBezTo>
                  <a:cubicBezTo>
                    <a:pt x="714641" y="39702"/>
                    <a:pt x="692111" y="37149"/>
                    <a:pt x="668311" y="35231"/>
                  </a:cubicBezTo>
                  <a:cubicBezTo>
                    <a:pt x="644486" y="33364"/>
                    <a:pt x="619277" y="33262"/>
                    <a:pt x="593280" y="33681"/>
                  </a:cubicBezTo>
                  <a:cubicBezTo>
                    <a:pt x="541248" y="35231"/>
                    <a:pt x="485927" y="41873"/>
                    <a:pt x="431596" y="53747"/>
                  </a:cubicBezTo>
                  <a:cubicBezTo>
                    <a:pt x="404418" y="59589"/>
                    <a:pt x="377368" y="66320"/>
                    <a:pt x="351091" y="74258"/>
                  </a:cubicBezTo>
                  <a:cubicBezTo>
                    <a:pt x="324701" y="82259"/>
                    <a:pt x="299504" y="90767"/>
                    <a:pt x="274116" y="99658"/>
                  </a:cubicBezTo>
                  <a:cubicBezTo>
                    <a:pt x="249021" y="108573"/>
                    <a:pt x="224091" y="116561"/>
                    <a:pt x="200507" y="123369"/>
                  </a:cubicBezTo>
                  <a:cubicBezTo>
                    <a:pt x="176949" y="130468"/>
                    <a:pt x="154356" y="136386"/>
                    <a:pt x="133261" y="140983"/>
                  </a:cubicBezTo>
                  <a:cubicBezTo>
                    <a:pt x="112229" y="145797"/>
                    <a:pt x="92684" y="149302"/>
                    <a:pt x="75107" y="151270"/>
                  </a:cubicBezTo>
                  <a:cubicBezTo>
                    <a:pt x="57556" y="153340"/>
                    <a:pt x="42011" y="154014"/>
                    <a:pt x="29095" y="152451"/>
                  </a:cubicBezTo>
                  <a:cubicBezTo>
                    <a:pt x="16510" y="151296"/>
                    <a:pt x="5194" y="146889"/>
                    <a:pt x="2311" y="139485"/>
                  </a:cubicBezTo>
                  <a:cubicBezTo>
                    <a:pt x="0" y="132258"/>
                    <a:pt x="3543" y="129045"/>
                    <a:pt x="3111" y="129121"/>
                  </a:cubicBezTo>
                  <a:cubicBezTo>
                    <a:pt x="3390" y="128880"/>
                    <a:pt x="990" y="133096"/>
                    <a:pt x="4216" y="138494"/>
                  </a:cubicBezTo>
                  <a:cubicBezTo>
                    <a:pt x="7594" y="143790"/>
                    <a:pt x="17526" y="145428"/>
                    <a:pt x="29336" y="144628"/>
                  </a:cubicBezTo>
                  <a:cubicBezTo>
                    <a:pt x="53403" y="143003"/>
                    <a:pt x="87286" y="132932"/>
                    <a:pt x="127152" y="119380"/>
                  </a:cubicBezTo>
                  <a:cubicBezTo>
                    <a:pt x="147053" y="112357"/>
                    <a:pt x="168554" y="104509"/>
                    <a:pt x="191198" y="95835"/>
                  </a:cubicBezTo>
                  <a:cubicBezTo>
                    <a:pt x="213753" y="86906"/>
                    <a:pt x="237553" y="77496"/>
                    <a:pt x="262166" y="67768"/>
                  </a:cubicBezTo>
                  <a:cubicBezTo>
                    <a:pt x="286613" y="57811"/>
                    <a:pt x="313093" y="47245"/>
                    <a:pt x="340207" y="38951"/>
                  </a:cubicBezTo>
                  <a:cubicBezTo>
                    <a:pt x="367385" y="30430"/>
                    <a:pt x="395300" y="22543"/>
                    <a:pt x="423710" y="16625"/>
                  </a:cubicBezTo>
                  <a:cubicBezTo>
                    <a:pt x="452145" y="10884"/>
                    <a:pt x="480847" y="6287"/>
                    <a:pt x="509320" y="3467"/>
                  </a:cubicBezTo>
                  <a:cubicBezTo>
                    <a:pt x="537794" y="597"/>
                    <a:pt x="566013" y="0"/>
                    <a:pt x="593255" y="470"/>
                  </a:cubicBezTo>
                  <a:cubicBezTo>
                    <a:pt x="620509" y="902"/>
                    <a:pt x="646798" y="3709"/>
                    <a:pt x="671474" y="7366"/>
                  </a:cubicBezTo>
                  <a:cubicBezTo>
                    <a:pt x="696188" y="10986"/>
                    <a:pt x="719239" y="16396"/>
                    <a:pt x="740118" y="22479"/>
                  </a:cubicBezTo>
                  <a:cubicBezTo>
                    <a:pt x="781951" y="34620"/>
                    <a:pt x="814959" y="50495"/>
                    <a:pt x="835926" y="65024"/>
                  </a:cubicBezTo>
                  <a:cubicBezTo>
                    <a:pt x="841184" y="68657"/>
                    <a:pt x="845693" y="72213"/>
                    <a:pt x="849134" y="76213"/>
                  </a:cubicBezTo>
                  <a:cubicBezTo>
                    <a:pt x="849973" y="77318"/>
                    <a:pt x="850824" y="78207"/>
                    <a:pt x="851395" y="79960"/>
                  </a:cubicBezTo>
                  <a:cubicBezTo>
                    <a:pt x="851700" y="80544"/>
                    <a:pt x="851738" y="82627"/>
                    <a:pt x="850557" y="83300"/>
                  </a:cubicBezTo>
                  <a:cubicBezTo>
                    <a:pt x="849439" y="84189"/>
                    <a:pt x="848791" y="83935"/>
                    <a:pt x="848080" y="84062"/>
                  </a:cubicBezTo>
                  <a:cubicBezTo>
                    <a:pt x="845553" y="83948"/>
                    <a:pt x="843877" y="83186"/>
                    <a:pt x="842213" y="82665"/>
                  </a:cubicBezTo>
                  <a:cubicBezTo>
                    <a:pt x="835900" y="80138"/>
                    <a:pt x="832852" y="78348"/>
                    <a:pt x="832852" y="7834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22"/>
            <p:cNvSpPr/>
            <p:nvPr/>
          </p:nvSpPr>
          <p:spPr>
            <a:xfrm>
              <a:off x="14339" y="10077"/>
              <a:ext cx="989" cy="212"/>
            </a:xfrm>
            <a:custGeom>
              <a:avLst/>
              <a:gdLst/>
              <a:ahLst/>
              <a:cxnLst/>
              <a:rect l="0" t="0" r="0" b="0"/>
              <a:pathLst>
                <a:path w="404635" h="86933">
                  <a:moveTo>
                    <a:pt x="404634" y="59881"/>
                  </a:moveTo>
                  <a:cubicBezTo>
                    <a:pt x="404634" y="59881"/>
                    <a:pt x="403135" y="59068"/>
                    <a:pt x="400329" y="57519"/>
                  </a:cubicBezTo>
                  <a:cubicBezTo>
                    <a:pt x="397433" y="55880"/>
                    <a:pt x="393483" y="54306"/>
                    <a:pt x="388022" y="52490"/>
                  </a:cubicBezTo>
                  <a:cubicBezTo>
                    <a:pt x="382714" y="50559"/>
                    <a:pt x="375881" y="49124"/>
                    <a:pt x="368223" y="47448"/>
                  </a:cubicBezTo>
                  <a:cubicBezTo>
                    <a:pt x="360514" y="45898"/>
                    <a:pt x="351675" y="44717"/>
                    <a:pt x="342074" y="43498"/>
                  </a:cubicBezTo>
                  <a:cubicBezTo>
                    <a:pt x="303517" y="39409"/>
                    <a:pt x="251714" y="38126"/>
                    <a:pt x="200342" y="41453"/>
                  </a:cubicBezTo>
                  <a:cubicBezTo>
                    <a:pt x="187490" y="42050"/>
                    <a:pt x="174700" y="43383"/>
                    <a:pt x="162115" y="44526"/>
                  </a:cubicBezTo>
                  <a:cubicBezTo>
                    <a:pt x="149580" y="46038"/>
                    <a:pt x="137185" y="47333"/>
                    <a:pt x="125336" y="49289"/>
                  </a:cubicBezTo>
                  <a:cubicBezTo>
                    <a:pt x="101587" y="52921"/>
                    <a:pt x="79616" y="57595"/>
                    <a:pt x="60997" y="62814"/>
                  </a:cubicBezTo>
                  <a:cubicBezTo>
                    <a:pt x="51765" y="65621"/>
                    <a:pt x="43293" y="68326"/>
                    <a:pt x="35788" y="70981"/>
                  </a:cubicBezTo>
                  <a:cubicBezTo>
                    <a:pt x="28498" y="73978"/>
                    <a:pt x="21856" y="76353"/>
                    <a:pt x="16662" y="78893"/>
                  </a:cubicBezTo>
                  <a:cubicBezTo>
                    <a:pt x="11315" y="81204"/>
                    <a:pt x="7264" y="83363"/>
                    <a:pt x="4419" y="84785"/>
                  </a:cubicBezTo>
                  <a:cubicBezTo>
                    <a:pt x="1536" y="86182"/>
                    <a:pt x="0" y="86932"/>
                    <a:pt x="0" y="86932"/>
                  </a:cubicBezTo>
                  <a:cubicBezTo>
                    <a:pt x="0" y="86932"/>
                    <a:pt x="1054" y="85598"/>
                    <a:pt x="3022" y="83083"/>
                  </a:cubicBezTo>
                  <a:cubicBezTo>
                    <a:pt x="5118" y="80696"/>
                    <a:pt x="7886" y="76721"/>
                    <a:pt x="12306" y="72682"/>
                  </a:cubicBezTo>
                  <a:cubicBezTo>
                    <a:pt x="16497" y="68313"/>
                    <a:pt x="21983" y="63424"/>
                    <a:pt x="28689" y="58242"/>
                  </a:cubicBezTo>
                  <a:cubicBezTo>
                    <a:pt x="35445" y="53188"/>
                    <a:pt x="43319" y="47701"/>
                    <a:pt x="52463" y="42672"/>
                  </a:cubicBezTo>
                  <a:cubicBezTo>
                    <a:pt x="57061" y="40234"/>
                    <a:pt x="61861" y="37681"/>
                    <a:pt x="66840" y="35052"/>
                  </a:cubicBezTo>
                  <a:cubicBezTo>
                    <a:pt x="71907" y="32690"/>
                    <a:pt x="77241" y="30353"/>
                    <a:pt x="82753" y="28054"/>
                  </a:cubicBezTo>
                  <a:cubicBezTo>
                    <a:pt x="93840" y="23723"/>
                    <a:pt x="105727" y="19520"/>
                    <a:pt x="118249" y="16243"/>
                  </a:cubicBezTo>
                  <a:cubicBezTo>
                    <a:pt x="143268" y="9424"/>
                    <a:pt x="170599" y="5080"/>
                    <a:pt x="198018" y="3429"/>
                  </a:cubicBezTo>
                  <a:cubicBezTo>
                    <a:pt x="252857" y="0"/>
                    <a:pt x="308114" y="7683"/>
                    <a:pt x="347154" y="22314"/>
                  </a:cubicBezTo>
                  <a:cubicBezTo>
                    <a:pt x="356959" y="25718"/>
                    <a:pt x="365696" y="29769"/>
                    <a:pt x="373189" y="33820"/>
                  </a:cubicBezTo>
                  <a:cubicBezTo>
                    <a:pt x="380720" y="37795"/>
                    <a:pt x="386931" y="41961"/>
                    <a:pt x="391667" y="45910"/>
                  </a:cubicBezTo>
                  <a:cubicBezTo>
                    <a:pt x="396481" y="49543"/>
                    <a:pt x="399897" y="53543"/>
                    <a:pt x="401751" y="55893"/>
                  </a:cubicBezTo>
                  <a:cubicBezTo>
                    <a:pt x="403643" y="58497"/>
                    <a:pt x="404634" y="59881"/>
                    <a:pt x="404634"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24"/>
            <p:cNvSpPr/>
            <p:nvPr/>
          </p:nvSpPr>
          <p:spPr>
            <a:xfrm>
              <a:off x="6612" y="9684"/>
              <a:ext cx="2082" cy="376"/>
            </a:xfrm>
            <a:custGeom>
              <a:avLst/>
              <a:gdLst/>
              <a:ahLst/>
              <a:cxnLst/>
              <a:rect l="0" t="0" r="0" b="0"/>
              <a:pathLst>
                <a:path w="851752" h="154014">
                  <a:moveTo>
                    <a:pt x="832828" y="78347"/>
                  </a:moveTo>
                  <a:cubicBezTo>
                    <a:pt x="832828" y="78347"/>
                    <a:pt x="836270" y="79528"/>
                    <a:pt x="842722" y="80735"/>
                  </a:cubicBezTo>
                  <a:cubicBezTo>
                    <a:pt x="844296" y="80938"/>
                    <a:pt x="846240" y="81268"/>
                    <a:pt x="847827" y="80976"/>
                  </a:cubicBezTo>
                  <a:cubicBezTo>
                    <a:pt x="848056" y="80913"/>
                    <a:pt x="848627" y="80697"/>
                    <a:pt x="848246" y="80785"/>
                  </a:cubicBezTo>
                  <a:cubicBezTo>
                    <a:pt x="848055" y="80913"/>
                    <a:pt x="847941" y="81535"/>
                    <a:pt x="847840" y="81192"/>
                  </a:cubicBezTo>
                  <a:cubicBezTo>
                    <a:pt x="847624" y="80836"/>
                    <a:pt x="846785" y="80023"/>
                    <a:pt x="845998" y="79363"/>
                  </a:cubicBezTo>
                  <a:cubicBezTo>
                    <a:pt x="842455" y="76683"/>
                    <a:pt x="837642" y="74067"/>
                    <a:pt x="832180" y="71438"/>
                  </a:cubicBezTo>
                  <a:cubicBezTo>
                    <a:pt x="810095" y="61101"/>
                    <a:pt x="776351" y="50763"/>
                    <a:pt x="735203" y="43409"/>
                  </a:cubicBezTo>
                  <a:cubicBezTo>
                    <a:pt x="714617" y="39701"/>
                    <a:pt x="692099" y="37148"/>
                    <a:pt x="668312" y="35230"/>
                  </a:cubicBezTo>
                  <a:cubicBezTo>
                    <a:pt x="644487" y="33363"/>
                    <a:pt x="619278" y="33262"/>
                    <a:pt x="593268" y="33681"/>
                  </a:cubicBezTo>
                  <a:cubicBezTo>
                    <a:pt x="541249" y="35230"/>
                    <a:pt x="485915" y="41872"/>
                    <a:pt x="431584" y="53747"/>
                  </a:cubicBezTo>
                  <a:cubicBezTo>
                    <a:pt x="404407" y="59589"/>
                    <a:pt x="377355" y="66320"/>
                    <a:pt x="351092" y="74257"/>
                  </a:cubicBezTo>
                  <a:cubicBezTo>
                    <a:pt x="324689" y="82258"/>
                    <a:pt x="299505" y="90767"/>
                    <a:pt x="274117" y="99657"/>
                  </a:cubicBezTo>
                  <a:cubicBezTo>
                    <a:pt x="249022" y="108572"/>
                    <a:pt x="224079" y="116561"/>
                    <a:pt x="200508" y="123368"/>
                  </a:cubicBezTo>
                  <a:cubicBezTo>
                    <a:pt x="176937" y="130467"/>
                    <a:pt x="154356" y="136385"/>
                    <a:pt x="133261" y="140983"/>
                  </a:cubicBezTo>
                  <a:cubicBezTo>
                    <a:pt x="112230" y="145796"/>
                    <a:pt x="92672" y="149301"/>
                    <a:pt x="75095" y="151270"/>
                  </a:cubicBezTo>
                  <a:cubicBezTo>
                    <a:pt x="57557" y="153340"/>
                    <a:pt x="41999" y="154013"/>
                    <a:pt x="29083" y="152451"/>
                  </a:cubicBezTo>
                  <a:cubicBezTo>
                    <a:pt x="16498" y="151295"/>
                    <a:pt x="5195" y="146888"/>
                    <a:pt x="2312" y="139484"/>
                  </a:cubicBezTo>
                  <a:cubicBezTo>
                    <a:pt x="0" y="132258"/>
                    <a:pt x="3531" y="129045"/>
                    <a:pt x="3112" y="129121"/>
                  </a:cubicBezTo>
                  <a:cubicBezTo>
                    <a:pt x="3404" y="128879"/>
                    <a:pt x="991" y="133096"/>
                    <a:pt x="4217" y="138493"/>
                  </a:cubicBezTo>
                  <a:cubicBezTo>
                    <a:pt x="7595" y="143789"/>
                    <a:pt x="17526" y="145428"/>
                    <a:pt x="29337" y="144628"/>
                  </a:cubicBezTo>
                  <a:cubicBezTo>
                    <a:pt x="53391" y="143002"/>
                    <a:pt x="87275" y="132931"/>
                    <a:pt x="127153" y="119380"/>
                  </a:cubicBezTo>
                  <a:cubicBezTo>
                    <a:pt x="147054" y="112357"/>
                    <a:pt x="168555" y="104508"/>
                    <a:pt x="191199" y="95834"/>
                  </a:cubicBezTo>
                  <a:cubicBezTo>
                    <a:pt x="213767" y="86906"/>
                    <a:pt x="237554" y="77495"/>
                    <a:pt x="262166" y="67767"/>
                  </a:cubicBezTo>
                  <a:cubicBezTo>
                    <a:pt x="286601" y="57810"/>
                    <a:pt x="313081" y="47244"/>
                    <a:pt x="340195" y="38951"/>
                  </a:cubicBezTo>
                  <a:cubicBezTo>
                    <a:pt x="367373" y="30429"/>
                    <a:pt x="395288" y="22542"/>
                    <a:pt x="423698" y="16624"/>
                  </a:cubicBezTo>
                  <a:cubicBezTo>
                    <a:pt x="452133" y="10884"/>
                    <a:pt x="480848" y="6286"/>
                    <a:pt x="509321" y="3467"/>
                  </a:cubicBezTo>
                  <a:cubicBezTo>
                    <a:pt x="537782" y="596"/>
                    <a:pt x="566014" y="0"/>
                    <a:pt x="593243" y="470"/>
                  </a:cubicBezTo>
                  <a:cubicBezTo>
                    <a:pt x="620510" y="902"/>
                    <a:pt x="646786" y="3708"/>
                    <a:pt x="671475" y="7366"/>
                  </a:cubicBezTo>
                  <a:cubicBezTo>
                    <a:pt x="696189" y="10985"/>
                    <a:pt x="719227" y="16396"/>
                    <a:pt x="740118" y="22479"/>
                  </a:cubicBezTo>
                  <a:cubicBezTo>
                    <a:pt x="781952" y="34620"/>
                    <a:pt x="814959" y="50495"/>
                    <a:pt x="835927" y="65024"/>
                  </a:cubicBezTo>
                  <a:cubicBezTo>
                    <a:pt x="841185" y="68656"/>
                    <a:pt x="845694" y="72212"/>
                    <a:pt x="849148" y="76213"/>
                  </a:cubicBezTo>
                  <a:cubicBezTo>
                    <a:pt x="849986" y="77318"/>
                    <a:pt x="850824" y="78207"/>
                    <a:pt x="851395" y="79959"/>
                  </a:cubicBezTo>
                  <a:cubicBezTo>
                    <a:pt x="851713" y="80544"/>
                    <a:pt x="851751" y="82626"/>
                    <a:pt x="850557" y="83300"/>
                  </a:cubicBezTo>
                  <a:cubicBezTo>
                    <a:pt x="849439" y="84189"/>
                    <a:pt x="848792" y="83934"/>
                    <a:pt x="848068" y="84062"/>
                  </a:cubicBezTo>
                  <a:cubicBezTo>
                    <a:pt x="845553" y="83947"/>
                    <a:pt x="843864" y="83185"/>
                    <a:pt x="842200" y="82665"/>
                  </a:cubicBezTo>
                  <a:cubicBezTo>
                    <a:pt x="835889" y="80138"/>
                    <a:pt x="832828" y="78347"/>
                    <a:pt x="832828" y="78347"/>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25"/>
            <p:cNvSpPr/>
            <p:nvPr/>
          </p:nvSpPr>
          <p:spPr>
            <a:xfrm>
              <a:off x="7470" y="9996"/>
              <a:ext cx="989" cy="212"/>
            </a:xfrm>
            <a:custGeom>
              <a:avLst/>
              <a:gdLst/>
              <a:ahLst/>
              <a:cxnLst/>
              <a:rect l="0" t="0" r="0" b="0"/>
              <a:pathLst>
                <a:path w="404623" h="86932">
                  <a:moveTo>
                    <a:pt x="404622" y="59880"/>
                  </a:moveTo>
                  <a:cubicBezTo>
                    <a:pt x="404622" y="59880"/>
                    <a:pt x="403123" y="59068"/>
                    <a:pt x="400317" y="57518"/>
                  </a:cubicBezTo>
                  <a:cubicBezTo>
                    <a:pt x="397421" y="55880"/>
                    <a:pt x="393472" y="54305"/>
                    <a:pt x="388011" y="52489"/>
                  </a:cubicBezTo>
                  <a:cubicBezTo>
                    <a:pt x="382702" y="50559"/>
                    <a:pt x="375869" y="49123"/>
                    <a:pt x="368224" y="47447"/>
                  </a:cubicBezTo>
                  <a:cubicBezTo>
                    <a:pt x="360502" y="45898"/>
                    <a:pt x="351676" y="44717"/>
                    <a:pt x="342075" y="43497"/>
                  </a:cubicBezTo>
                  <a:cubicBezTo>
                    <a:pt x="303517" y="39408"/>
                    <a:pt x="251701" y="38125"/>
                    <a:pt x="200343" y="41452"/>
                  </a:cubicBezTo>
                  <a:cubicBezTo>
                    <a:pt x="187478" y="42049"/>
                    <a:pt x="174701" y="43383"/>
                    <a:pt x="162116" y="44526"/>
                  </a:cubicBezTo>
                  <a:cubicBezTo>
                    <a:pt x="149581" y="46037"/>
                    <a:pt x="137198" y="47333"/>
                    <a:pt x="125349" y="49288"/>
                  </a:cubicBezTo>
                  <a:cubicBezTo>
                    <a:pt x="101587" y="52921"/>
                    <a:pt x="79616" y="57594"/>
                    <a:pt x="60998" y="62814"/>
                  </a:cubicBezTo>
                  <a:cubicBezTo>
                    <a:pt x="51778" y="65621"/>
                    <a:pt x="43307" y="68326"/>
                    <a:pt x="35789" y="70980"/>
                  </a:cubicBezTo>
                  <a:cubicBezTo>
                    <a:pt x="28499" y="73977"/>
                    <a:pt x="21857" y="76352"/>
                    <a:pt x="16663" y="78892"/>
                  </a:cubicBezTo>
                  <a:cubicBezTo>
                    <a:pt x="11316" y="81204"/>
                    <a:pt x="7252" y="83362"/>
                    <a:pt x="4420" y="84785"/>
                  </a:cubicBezTo>
                  <a:cubicBezTo>
                    <a:pt x="1537" y="86182"/>
                    <a:pt x="0" y="86931"/>
                    <a:pt x="0" y="86931"/>
                  </a:cubicBezTo>
                  <a:cubicBezTo>
                    <a:pt x="0" y="86931"/>
                    <a:pt x="1054" y="85597"/>
                    <a:pt x="3023" y="83083"/>
                  </a:cubicBezTo>
                  <a:cubicBezTo>
                    <a:pt x="5118" y="80695"/>
                    <a:pt x="7887" y="76720"/>
                    <a:pt x="12306" y="72682"/>
                  </a:cubicBezTo>
                  <a:cubicBezTo>
                    <a:pt x="16510" y="68313"/>
                    <a:pt x="21984" y="63423"/>
                    <a:pt x="28689" y="58242"/>
                  </a:cubicBezTo>
                  <a:cubicBezTo>
                    <a:pt x="35446" y="53187"/>
                    <a:pt x="43320" y="47701"/>
                    <a:pt x="52464" y="42671"/>
                  </a:cubicBezTo>
                  <a:cubicBezTo>
                    <a:pt x="57074" y="40233"/>
                    <a:pt x="61874" y="37680"/>
                    <a:pt x="66840" y="35051"/>
                  </a:cubicBezTo>
                  <a:cubicBezTo>
                    <a:pt x="71920" y="32689"/>
                    <a:pt x="77241" y="30352"/>
                    <a:pt x="82753" y="28054"/>
                  </a:cubicBezTo>
                  <a:cubicBezTo>
                    <a:pt x="93840" y="23723"/>
                    <a:pt x="105728" y="19519"/>
                    <a:pt x="118250" y="16243"/>
                  </a:cubicBezTo>
                  <a:cubicBezTo>
                    <a:pt x="143269" y="9423"/>
                    <a:pt x="170599" y="5080"/>
                    <a:pt x="198019" y="3428"/>
                  </a:cubicBezTo>
                  <a:cubicBezTo>
                    <a:pt x="252870" y="0"/>
                    <a:pt x="308115" y="7683"/>
                    <a:pt x="347167" y="22313"/>
                  </a:cubicBezTo>
                  <a:cubicBezTo>
                    <a:pt x="356972" y="25717"/>
                    <a:pt x="365697" y="29768"/>
                    <a:pt x="373190" y="33820"/>
                  </a:cubicBezTo>
                  <a:cubicBezTo>
                    <a:pt x="380721" y="37795"/>
                    <a:pt x="386931" y="41960"/>
                    <a:pt x="391668" y="45910"/>
                  </a:cubicBezTo>
                  <a:cubicBezTo>
                    <a:pt x="396481" y="49542"/>
                    <a:pt x="399910" y="53543"/>
                    <a:pt x="401752" y="55892"/>
                  </a:cubicBezTo>
                  <a:cubicBezTo>
                    <a:pt x="403631" y="58509"/>
                    <a:pt x="404622" y="59880"/>
                    <a:pt x="404622" y="59880"/>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任意多边形 27"/>
            <p:cNvSpPr/>
            <p:nvPr/>
          </p:nvSpPr>
          <p:spPr>
            <a:xfrm>
              <a:off x="2926" y="9603"/>
              <a:ext cx="2082" cy="376"/>
            </a:xfrm>
            <a:custGeom>
              <a:avLst/>
              <a:gdLst/>
              <a:ahLst/>
              <a:cxnLst/>
              <a:rect l="0" t="0" r="0" b="0"/>
              <a:pathLst>
                <a:path w="851751" h="154015">
                  <a:moveTo>
                    <a:pt x="832827" y="78348"/>
                  </a:moveTo>
                  <a:cubicBezTo>
                    <a:pt x="832827" y="78348"/>
                    <a:pt x="836269" y="79529"/>
                    <a:pt x="842721" y="80735"/>
                  </a:cubicBezTo>
                  <a:cubicBezTo>
                    <a:pt x="844295" y="80938"/>
                    <a:pt x="846239" y="81269"/>
                    <a:pt x="847826" y="80977"/>
                  </a:cubicBezTo>
                  <a:cubicBezTo>
                    <a:pt x="848055" y="80913"/>
                    <a:pt x="848626" y="80697"/>
                    <a:pt x="848245" y="80786"/>
                  </a:cubicBezTo>
                  <a:cubicBezTo>
                    <a:pt x="848055" y="80913"/>
                    <a:pt x="847940" y="81535"/>
                    <a:pt x="847839" y="81193"/>
                  </a:cubicBezTo>
                  <a:cubicBezTo>
                    <a:pt x="847623" y="80837"/>
                    <a:pt x="846785" y="80024"/>
                    <a:pt x="845997" y="79364"/>
                  </a:cubicBezTo>
                  <a:cubicBezTo>
                    <a:pt x="842454" y="76684"/>
                    <a:pt x="837641" y="74068"/>
                    <a:pt x="832180" y="71439"/>
                  </a:cubicBezTo>
                  <a:cubicBezTo>
                    <a:pt x="810094" y="61101"/>
                    <a:pt x="776351" y="50764"/>
                    <a:pt x="735203" y="43410"/>
                  </a:cubicBezTo>
                  <a:cubicBezTo>
                    <a:pt x="714616" y="39702"/>
                    <a:pt x="692099" y="37149"/>
                    <a:pt x="668312" y="35231"/>
                  </a:cubicBezTo>
                  <a:cubicBezTo>
                    <a:pt x="644486" y="33364"/>
                    <a:pt x="619277" y="33263"/>
                    <a:pt x="593267" y="33682"/>
                  </a:cubicBezTo>
                  <a:cubicBezTo>
                    <a:pt x="541248" y="35231"/>
                    <a:pt x="485914" y="41873"/>
                    <a:pt x="431584" y="53747"/>
                  </a:cubicBezTo>
                  <a:cubicBezTo>
                    <a:pt x="404406" y="59589"/>
                    <a:pt x="377355" y="66320"/>
                    <a:pt x="351091" y="74258"/>
                  </a:cubicBezTo>
                  <a:cubicBezTo>
                    <a:pt x="324688" y="82259"/>
                    <a:pt x="299504" y="90768"/>
                    <a:pt x="274116" y="99658"/>
                  </a:cubicBezTo>
                  <a:cubicBezTo>
                    <a:pt x="249021" y="108573"/>
                    <a:pt x="224078" y="116561"/>
                    <a:pt x="200507" y="123369"/>
                  </a:cubicBezTo>
                  <a:cubicBezTo>
                    <a:pt x="176936" y="130468"/>
                    <a:pt x="154355" y="136386"/>
                    <a:pt x="133261" y="140984"/>
                  </a:cubicBezTo>
                  <a:cubicBezTo>
                    <a:pt x="112230" y="145797"/>
                    <a:pt x="92672" y="149302"/>
                    <a:pt x="75095" y="151271"/>
                  </a:cubicBezTo>
                  <a:cubicBezTo>
                    <a:pt x="57556" y="153341"/>
                    <a:pt x="41999" y="154014"/>
                    <a:pt x="29083" y="152451"/>
                  </a:cubicBezTo>
                  <a:cubicBezTo>
                    <a:pt x="16497" y="151296"/>
                    <a:pt x="5194" y="146889"/>
                    <a:pt x="2311" y="139485"/>
                  </a:cubicBezTo>
                  <a:cubicBezTo>
                    <a:pt x="0" y="132259"/>
                    <a:pt x="3530" y="129046"/>
                    <a:pt x="3111" y="129122"/>
                  </a:cubicBezTo>
                  <a:cubicBezTo>
                    <a:pt x="3403" y="128880"/>
                    <a:pt x="990" y="133096"/>
                    <a:pt x="4216" y="138494"/>
                  </a:cubicBezTo>
                  <a:cubicBezTo>
                    <a:pt x="7594" y="143790"/>
                    <a:pt x="17526" y="145428"/>
                    <a:pt x="29337" y="144628"/>
                  </a:cubicBezTo>
                  <a:cubicBezTo>
                    <a:pt x="53390" y="143003"/>
                    <a:pt x="87274" y="132932"/>
                    <a:pt x="127152" y="119381"/>
                  </a:cubicBezTo>
                  <a:cubicBezTo>
                    <a:pt x="147053" y="112357"/>
                    <a:pt x="168554" y="104509"/>
                    <a:pt x="191198" y="95835"/>
                  </a:cubicBezTo>
                  <a:cubicBezTo>
                    <a:pt x="213766" y="86907"/>
                    <a:pt x="237553" y="77496"/>
                    <a:pt x="262166" y="67768"/>
                  </a:cubicBezTo>
                  <a:cubicBezTo>
                    <a:pt x="286601" y="57811"/>
                    <a:pt x="313080" y="47245"/>
                    <a:pt x="340194" y="38951"/>
                  </a:cubicBezTo>
                  <a:cubicBezTo>
                    <a:pt x="367372" y="30430"/>
                    <a:pt x="395287" y="22543"/>
                    <a:pt x="423697" y="16625"/>
                  </a:cubicBezTo>
                  <a:cubicBezTo>
                    <a:pt x="452132" y="10885"/>
                    <a:pt x="480847" y="6287"/>
                    <a:pt x="509320" y="3468"/>
                  </a:cubicBezTo>
                  <a:cubicBezTo>
                    <a:pt x="537781" y="597"/>
                    <a:pt x="566013" y="0"/>
                    <a:pt x="593242" y="470"/>
                  </a:cubicBezTo>
                  <a:cubicBezTo>
                    <a:pt x="620509" y="902"/>
                    <a:pt x="646785" y="3709"/>
                    <a:pt x="671474" y="7367"/>
                  </a:cubicBezTo>
                  <a:cubicBezTo>
                    <a:pt x="696188" y="10986"/>
                    <a:pt x="719226" y="16396"/>
                    <a:pt x="740117" y="22480"/>
                  </a:cubicBezTo>
                  <a:cubicBezTo>
                    <a:pt x="781951" y="34621"/>
                    <a:pt x="814959" y="50496"/>
                    <a:pt x="835926" y="65025"/>
                  </a:cubicBezTo>
                  <a:cubicBezTo>
                    <a:pt x="841184" y="68657"/>
                    <a:pt x="845693" y="72213"/>
                    <a:pt x="849147" y="76214"/>
                  </a:cubicBezTo>
                  <a:cubicBezTo>
                    <a:pt x="849985" y="77318"/>
                    <a:pt x="850823" y="78208"/>
                    <a:pt x="851395" y="79960"/>
                  </a:cubicBezTo>
                  <a:cubicBezTo>
                    <a:pt x="851712" y="80544"/>
                    <a:pt x="851750" y="82627"/>
                    <a:pt x="850557" y="83300"/>
                  </a:cubicBezTo>
                  <a:cubicBezTo>
                    <a:pt x="849439" y="84189"/>
                    <a:pt x="848791" y="83935"/>
                    <a:pt x="848068" y="84062"/>
                  </a:cubicBezTo>
                  <a:cubicBezTo>
                    <a:pt x="845553" y="83948"/>
                    <a:pt x="843864" y="83186"/>
                    <a:pt x="842200" y="82665"/>
                  </a:cubicBezTo>
                  <a:cubicBezTo>
                    <a:pt x="835888" y="80138"/>
                    <a:pt x="832827" y="78348"/>
                    <a:pt x="832827" y="7834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任意多边形 28"/>
            <p:cNvSpPr/>
            <p:nvPr/>
          </p:nvSpPr>
          <p:spPr>
            <a:xfrm>
              <a:off x="3784" y="9916"/>
              <a:ext cx="989" cy="212"/>
            </a:xfrm>
            <a:custGeom>
              <a:avLst/>
              <a:gdLst/>
              <a:ahLst/>
              <a:cxnLst/>
              <a:rect l="0" t="0" r="0" b="0"/>
              <a:pathLst>
                <a:path w="404623" h="86933">
                  <a:moveTo>
                    <a:pt x="404622" y="59881"/>
                  </a:moveTo>
                  <a:cubicBezTo>
                    <a:pt x="404622" y="59881"/>
                    <a:pt x="403123" y="59068"/>
                    <a:pt x="400317" y="57519"/>
                  </a:cubicBezTo>
                  <a:cubicBezTo>
                    <a:pt x="397421" y="55880"/>
                    <a:pt x="393471" y="54306"/>
                    <a:pt x="388010" y="52490"/>
                  </a:cubicBezTo>
                  <a:cubicBezTo>
                    <a:pt x="382702" y="50559"/>
                    <a:pt x="375869" y="49124"/>
                    <a:pt x="368224" y="47448"/>
                  </a:cubicBezTo>
                  <a:cubicBezTo>
                    <a:pt x="360502" y="45898"/>
                    <a:pt x="351676" y="44717"/>
                    <a:pt x="342074" y="43498"/>
                  </a:cubicBezTo>
                  <a:cubicBezTo>
                    <a:pt x="303517" y="39409"/>
                    <a:pt x="251701" y="38126"/>
                    <a:pt x="200342" y="41453"/>
                  </a:cubicBezTo>
                  <a:cubicBezTo>
                    <a:pt x="187477" y="42050"/>
                    <a:pt x="174701" y="43384"/>
                    <a:pt x="162115" y="44526"/>
                  </a:cubicBezTo>
                  <a:cubicBezTo>
                    <a:pt x="149580" y="46038"/>
                    <a:pt x="137198" y="47333"/>
                    <a:pt x="125349" y="49289"/>
                  </a:cubicBezTo>
                  <a:cubicBezTo>
                    <a:pt x="101587" y="52921"/>
                    <a:pt x="79616" y="57595"/>
                    <a:pt x="60998" y="62814"/>
                  </a:cubicBezTo>
                  <a:cubicBezTo>
                    <a:pt x="51778" y="65621"/>
                    <a:pt x="43307" y="68326"/>
                    <a:pt x="35788" y="70981"/>
                  </a:cubicBezTo>
                  <a:cubicBezTo>
                    <a:pt x="28499" y="73978"/>
                    <a:pt x="21857" y="76353"/>
                    <a:pt x="16662" y="78893"/>
                  </a:cubicBezTo>
                  <a:cubicBezTo>
                    <a:pt x="11316" y="81204"/>
                    <a:pt x="7252" y="83363"/>
                    <a:pt x="4420" y="84785"/>
                  </a:cubicBezTo>
                  <a:cubicBezTo>
                    <a:pt x="1537" y="86182"/>
                    <a:pt x="0" y="86932"/>
                    <a:pt x="0" y="86932"/>
                  </a:cubicBezTo>
                  <a:cubicBezTo>
                    <a:pt x="0" y="86932"/>
                    <a:pt x="1054" y="85598"/>
                    <a:pt x="3023" y="83083"/>
                  </a:cubicBezTo>
                  <a:cubicBezTo>
                    <a:pt x="5118" y="80696"/>
                    <a:pt x="7887" y="76721"/>
                    <a:pt x="12306" y="72682"/>
                  </a:cubicBezTo>
                  <a:cubicBezTo>
                    <a:pt x="16510" y="68313"/>
                    <a:pt x="21984" y="63424"/>
                    <a:pt x="28689" y="58242"/>
                  </a:cubicBezTo>
                  <a:cubicBezTo>
                    <a:pt x="35446" y="53188"/>
                    <a:pt x="43320" y="47701"/>
                    <a:pt x="52464" y="42672"/>
                  </a:cubicBezTo>
                  <a:cubicBezTo>
                    <a:pt x="57074" y="40234"/>
                    <a:pt x="61874" y="37681"/>
                    <a:pt x="66840" y="35052"/>
                  </a:cubicBezTo>
                  <a:cubicBezTo>
                    <a:pt x="71920" y="32690"/>
                    <a:pt x="77241" y="30353"/>
                    <a:pt x="82753" y="28054"/>
                  </a:cubicBezTo>
                  <a:cubicBezTo>
                    <a:pt x="93840" y="23723"/>
                    <a:pt x="105727" y="19520"/>
                    <a:pt x="118250" y="16243"/>
                  </a:cubicBezTo>
                  <a:cubicBezTo>
                    <a:pt x="143269" y="9424"/>
                    <a:pt x="170599" y="5080"/>
                    <a:pt x="198018" y="3429"/>
                  </a:cubicBezTo>
                  <a:cubicBezTo>
                    <a:pt x="252870" y="0"/>
                    <a:pt x="308115" y="7683"/>
                    <a:pt x="347167" y="22314"/>
                  </a:cubicBezTo>
                  <a:cubicBezTo>
                    <a:pt x="356972" y="25718"/>
                    <a:pt x="365696" y="29769"/>
                    <a:pt x="373189" y="33820"/>
                  </a:cubicBezTo>
                  <a:cubicBezTo>
                    <a:pt x="380721" y="37795"/>
                    <a:pt x="386931" y="41961"/>
                    <a:pt x="391668" y="45910"/>
                  </a:cubicBezTo>
                  <a:cubicBezTo>
                    <a:pt x="396481" y="49543"/>
                    <a:pt x="399910" y="53543"/>
                    <a:pt x="401752" y="55893"/>
                  </a:cubicBezTo>
                  <a:cubicBezTo>
                    <a:pt x="403631" y="58497"/>
                    <a:pt x="404622" y="59881"/>
                    <a:pt x="404622"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 name="组合 1"/>
          <p:cNvGrpSpPr/>
          <p:nvPr/>
        </p:nvGrpSpPr>
        <p:grpSpPr>
          <a:xfrm rot="0">
            <a:off x="3925570" y="3437890"/>
            <a:ext cx="3780790" cy="581660"/>
            <a:chOff x="6311" y="2156"/>
            <a:chExt cx="6890" cy="1060"/>
          </a:xfrm>
        </p:grpSpPr>
        <p:sp>
          <p:nvSpPr>
            <p:cNvPr id="4" name="矩形 3"/>
            <p:cNvSpPr/>
            <p:nvPr/>
          </p:nvSpPr>
          <p:spPr>
            <a:xfrm>
              <a:off x="6311" y="2156"/>
              <a:ext cx="1360" cy="1060"/>
            </a:xfrm>
            <a:prstGeom prst="rect">
              <a:avLst/>
            </a:prstGeom>
            <a:solidFill>
              <a:srgbClr val="856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5" name="文本框 4"/>
            <p:cNvSpPr txBox="1"/>
            <p:nvPr/>
          </p:nvSpPr>
          <p:spPr>
            <a:xfrm>
              <a:off x="6567" y="2275"/>
              <a:ext cx="768" cy="839"/>
            </a:xfrm>
            <a:prstGeom prst="rect">
              <a:avLst/>
            </a:prstGeom>
            <a:noFill/>
          </p:spPr>
          <p:txBody>
            <a:bodyPr wrap="square" rtlCol="0">
              <a:spAutoFit/>
            </a:bodyPr>
            <a:p>
              <a:r>
                <a:rPr lang="zh-CN" altLang="en-US" sz="2400">
                  <a:solidFill>
                    <a:schemeClr val="bg1"/>
                  </a:solidFill>
                </a:rPr>
                <a:t>五</a:t>
              </a:r>
              <a:endParaRPr lang="zh-CN" altLang="en-US" sz="2400">
                <a:solidFill>
                  <a:schemeClr val="bg1"/>
                </a:solidFill>
              </a:endParaRPr>
            </a:p>
          </p:txBody>
        </p:sp>
        <p:sp>
          <p:nvSpPr>
            <p:cNvPr id="10" name="矩形 9"/>
            <p:cNvSpPr/>
            <p:nvPr/>
          </p:nvSpPr>
          <p:spPr>
            <a:xfrm>
              <a:off x="7911" y="2156"/>
              <a:ext cx="5290" cy="1060"/>
            </a:xfrm>
            <a:prstGeom prst="rect">
              <a:avLst/>
            </a:prstGeom>
            <a:noFill/>
            <a:ln>
              <a:solidFill>
                <a:srgbClr val="856959"/>
              </a:solidFill>
            </a:ln>
            <a:extLst>
              <a:ext uri="{909E8E84-426E-40DD-AFC4-6F175D3DCCD1}">
                <a14:hiddenFill xmlns:a14="http://schemas.microsoft.com/office/drawing/2010/main">
                  <a:solidFill>
                    <a:srgbClr val="D5BD9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14" name="文本框 13"/>
            <p:cNvSpPr txBox="1"/>
            <p:nvPr/>
          </p:nvSpPr>
          <p:spPr>
            <a:xfrm>
              <a:off x="8367" y="2315"/>
              <a:ext cx="4156" cy="839"/>
            </a:xfrm>
            <a:prstGeom prst="rect">
              <a:avLst/>
            </a:prstGeom>
            <a:noFill/>
          </p:spPr>
          <p:txBody>
            <a:bodyPr wrap="square" rtlCol="0">
              <a:spAutoFit/>
            </a:bodyPr>
            <a:p>
              <a:pPr algn="ctr"/>
              <a:r>
                <a:rPr lang="zh-CN" altLang="en-US" sz="2400">
                  <a:sym typeface="+mn-ea"/>
                </a:rPr>
                <a:t>讨论与建议</a:t>
              </a:r>
              <a:endParaRPr lang="zh-CN" altLang="en-US" sz="2400">
                <a:solidFill>
                  <a:schemeClr val="tx1"/>
                </a:solidFill>
              </a:endParaRPr>
            </a:p>
          </p:txBody>
        </p:sp>
      </p:grpSp>
      <p:pic>
        <p:nvPicPr>
          <p:cNvPr id="18" name="图片 17" descr="图片188888"/>
          <p:cNvPicPr>
            <a:picLocks noChangeAspect="1"/>
          </p:cNvPicPr>
          <p:nvPr/>
        </p:nvPicPr>
        <p:blipFill>
          <a:blip r:embed="rId1"/>
          <a:stretch>
            <a:fillRect/>
          </a:stretch>
        </p:blipFill>
        <p:spPr>
          <a:xfrm>
            <a:off x="5000625" y="1092835"/>
            <a:ext cx="2134870" cy="2134870"/>
          </a:xfrm>
          <a:prstGeom prst="rect">
            <a:avLst/>
          </a:prstGeom>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1209040" y="327025"/>
            <a:ext cx="1097280" cy="645160"/>
          </a:xfrm>
          <a:prstGeom prst="rect">
            <a:avLst/>
          </a:prstGeom>
          <a:noFill/>
        </p:spPr>
        <p:txBody>
          <a:bodyPr wrap="none" rtlCol="0" anchor="t">
            <a:spAutoFit/>
          </a:bodyPr>
          <a:p>
            <a:r>
              <a:rPr lang="zh-CN" altLang="en-US" sz="3600" b="1">
                <a:solidFill>
                  <a:schemeClr val="tx1"/>
                </a:solidFill>
                <a:latin typeface="微软雅黑" panose="020B0503020204020204" charset="-122"/>
                <a:ea typeface="微软雅黑" panose="020B0503020204020204" charset="-122"/>
              </a:rPr>
              <a:t>简介</a:t>
            </a:r>
            <a:endParaRPr lang="zh-CN" altLang="en-US" sz="3600" b="1">
              <a:solidFill>
                <a:schemeClr val="tx1"/>
              </a:solidFill>
              <a:latin typeface="微软雅黑" panose="020B0503020204020204" charset="-122"/>
              <a:ea typeface="微软雅黑" panose="020B0503020204020204" charset="-122"/>
            </a:endParaRPr>
          </a:p>
        </p:txBody>
      </p:sp>
      <p:grpSp>
        <p:nvGrpSpPr>
          <p:cNvPr id="9243" name="组合 31"/>
          <p:cNvGrpSpPr/>
          <p:nvPr/>
        </p:nvGrpSpPr>
        <p:grpSpPr bwMode="auto">
          <a:xfrm>
            <a:off x="658495" y="457835"/>
            <a:ext cx="449580" cy="437515"/>
            <a:chOff x="0" y="0"/>
            <a:chExt cx="2438400" cy="2332038"/>
          </a:xfrm>
          <a:solidFill>
            <a:srgbClr val="856959"/>
          </a:solidFill>
        </p:grpSpPr>
        <p:sp>
          <p:nvSpPr>
            <p:cNvPr id="9244" name="Freeform 25"/>
            <p:cNvSpPr>
              <a:spLocks noChangeArrowheads="1"/>
            </p:cNvSpPr>
            <p:nvPr/>
          </p:nvSpPr>
          <p:spPr bwMode="auto">
            <a:xfrm>
              <a:off x="893763" y="1676400"/>
              <a:ext cx="655638" cy="655638"/>
            </a:xfrm>
            <a:custGeom>
              <a:avLst/>
              <a:gdLst>
                <a:gd name="T0" fmla="*/ 206 w 413"/>
                <a:gd name="T1" fmla="*/ 413 h 413"/>
                <a:gd name="T2" fmla="*/ 0 w 413"/>
                <a:gd name="T3" fmla="*/ 0 h 413"/>
                <a:gd name="T4" fmla="*/ 413 w 413"/>
                <a:gd name="T5" fmla="*/ 0 h 413"/>
                <a:gd name="T6" fmla="*/ 206 w 413"/>
                <a:gd name="T7" fmla="*/ 413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zh-CN" sz="2000" b="1">
                <a:latin typeface="微软雅黑" panose="020B0503020204020204" charset="-122"/>
                <a:ea typeface="微软雅黑" panose="020B0503020204020204" charset="-122"/>
                <a:cs typeface="Lantinghei SC Demibold" charset="-122"/>
                <a:sym typeface="宋体" panose="02010600030101010101" pitchFamily="2" charset="-122"/>
              </a:endParaRPr>
            </a:p>
          </p:txBody>
        </p:sp>
        <p:sp>
          <p:nvSpPr>
            <p:cNvPr id="9245" name="任意多边形 33"/>
            <p:cNvSpPr>
              <a:spLocks noChangeArrowheads="1"/>
            </p:cNvSpPr>
            <p:nvPr/>
          </p:nvSpPr>
          <p:spPr bwMode="auto">
            <a:xfrm>
              <a:off x="0" y="0"/>
              <a:ext cx="2438400" cy="1774825"/>
            </a:xfrm>
            <a:custGeom>
              <a:avLst/>
              <a:gdLst>
                <a:gd name="T0" fmla="*/ 290196 w 2438400"/>
                <a:gd name="T1" fmla="*/ 0 h 1774825"/>
                <a:gd name="T2" fmla="*/ 2151973 w 2438400"/>
                <a:gd name="T3" fmla="*/ 0 h 1774825"/>
                <a:gd name="T4" fmla="*/ 2438400 w 2438400"/>
                <a:gd name="T5" fmla="*/ 286384 h 1774825"/>
                <a:gd name="T6" fmla="*/ 2438400 w 2438400"/>
                <a:gd name="T7" fmla="*/ 1484673 h 1774825"/>
                <a:gd name="T8" fmla="*/ 2151973 w 2438400"/>
                <a:gd name="T9" fmla="*/ 1774825 h 1774825"/>
                <a:gd name="T10" fmla="*/ 290196 w 2438400"/>
                <a:gd name="T11" fmla="*/ 1774825 h 1774825"/>
                <a:gd name="T12" fmla="*/ 0 w 2438400"/>
                <a:gd name="T13" fmla="*/ 1484673 h 1774825"/>
                <a:gd name="T14" fmla="*/ 0 w 2438400"/>
                <a:gd name="T15" fmla="*/ 286384 h 1774825"/>
                <a:gd name="T16" fmla="*/ 290196 w 2438400"/>
                <a:gd name="T17" fmla="*/ 0 h 1774825"/>
                <a:gd name="T18" fmla="*/ 471488 w 2438400"/>
                <a:gd name="T19" fmla="*/ 425450 h 1774825"/>
                <a:gd name="T20" fmla="*/ 471488 w 2438400"/>
                <a:gd name="T21" fmla="*/ 598488 h 1774825"/>
                <a:gd name="T22" fmla="*/ 1971676 w 2438400"/>
                <a:gd name="T23" fmla="*/ 598488 h 1774825"/>
                <a:gd name="T24" fmla="*/ 1971676 w 2438400"/>
                <a:gd name="T25" fmla="*/ 425450 h 1774825"/>
                <a:gd name="T26" fmla="*/ 471488 w 2438400"/>
                <a:gd name="T27" fmla="*/ 425450 h 1774825"/>
                <a:gd name="T28" fmla="*/ 471488 w 2438400"/>
                <a:gd name="T29" fmla="*/ 801688 h 1774825"/>
                <a:gd name="T30" fmla="*/ 471488 w 2438400"/>
                <a:gd name="T31" fmla="*/ 971551 h 1774825"/>
                <a:gd name="T32" fmla="*/ 1971676 w 2438400"/>
                <a:gd name="T33" fmla="*/ 971551 h 1774825"/>
                <a:gd name="T34" fmla="*/ 1971676 w 2438400"/>
                <a:gd name="T35" fmla="*/ 801688 h 1774825"/>
                <a:gd name="T36" fmla="*/ 471488 w 2438400"/>
                <a:gd name="T37" fmla="*/ 801688 h 1774825"/>
                <a:gd name="T38" fmla="*/ 471488 w 2438400"/>
                <a:gd name="T39" fmla="*/ 1174750 h 1774825"/>
                <a:gd name="T40" fmla="*/ 471488 w 2438400"/>
                <a:gd name="T41" fmla="*/ 1347788 h 1774825"/>
                <a:gd name="T42" fmla="*/ 1971676 w 2438400"/>
                <a:gd name="T43" fmla="*/ 1347788 h 1774825"/>
                <a:gd name="T44" fmla="*/ 1971676 w 2438400"/>
                <a:gd name="T45" fmla="*/ 1174750 h 1774825"/>
                <a:gd name="T46" fmla="*/ 471488 w 2438400"/>
                <a:gd name="T47" fmla="*/ 1174750 h 17748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38400"/>
                <a:gd name="T73" fmla="*/ 0 h 1774825"/>
                <a:gd name="T74" fmla="*/ 2438400 w 2438400"/>
                <a:gd name="T75" fmla="*/ 1774825 h 17748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zh-CN" sz="2000" b="1">
                <a:latin typeface="微软雅黑" panose="020B0503020204020204" charset="-122"/>
                <a:ea typeface="微软雅黑" panose="020B0503020204020204" charset="-122"/>
                <a:cs typeface="Lantinghei SC Demibold" charset="-122"/>
                <a:sym typeface="宋体" panose="02010600030101010101" pitchFamily="2" charset="-122"/>
              </a:endParaRPr>
            </a:p>
          </p:txBody>
        </p:sp>
      </p:grpSp>
      <p:grpSp>
        <p:nvGrpSpPr>
          <p:cNvPr id="30" name="组合 29"/>
          <p:cNvGrpSpPr/>
          <p:nvPr/>
        </p:nvGrpSpPr>
        <p:grpSpPr>
          <a:xfrm>
            <a:off x="497840" y="5662295"/>
            <a:ext cx="10944860" cy="871220"/>
            <a:chOff x="784" y="8917"/>
            <a:chExt cx="17236" cy="1372"/>
          </a:xfrm>
        </p:grpSpPr>
        <p:sp>
          <p:nvSpPr>
            <p:cNvPr id="3" name="任意多边形 2"/>
            <p:cNvSpPr/>
            <p:nvPr/>
          </p:nvSpPr>
          <p:spPr>
            <a:xfrm>
              <a:off x="784" y="9301"/>
              <a:ext cx="17237" cy="683"/>
            </a:xfrm>
            <a:custGeom>
              <a:avLst/>
              <a:gdLst/>
              <a:ahLst/>
              <a:cxnLst/>
              <a:rect l="0" t="0" r="0" b="0"/>
              <a:pathLst>
                <a:path w="7052756" h="279553">
                  <a:moveTo>
                    <a:pt x="0" y="38418"/>
                  </a:moveTo>
                  <a:cubicBezTo>
                    <a:pt x="28486" y="34024"/>
                    <a:pt x="57353" y="32512"/>
                    <a:pt x="86182" y="32042"/>
                  </a:cubicBezTo>
                  <a:cubicBezTo>
                    <a:pt x="115024" y="31687"/>
                    <a:pt x="143891" y="32665"/>
                    <a:pt x="172669" y="34900"/>
                  </a:cubicBezTo>
                  <a:cubicBezTo>
                    <a:pt x="201447" y="37161"/>
                    <a:pt x="230149" y="40577"/>
                    <a:pt x="258648" y="45276"/>
                  </a:cubicBezTo>
                  <a:cubicBezTo>
                    <a:pt x="272923" y="47486"/>
                    <a:pt x="287096" y="50292"/>
                    <a:pt x="301269" y="53112"/>
                  </a:cubicBezTo>
                  <a:cubicBezTo>
                    <a:pt x="315430" y="56007"/>
                    <a:pt x="329527" y="59157"/>
                    <a:pt x="343560" y="62637"/>
                  </a:cubicBezTo>
                  <a:cubicBezTo>
                    <a:pt x="371602" y="69634"/>
                    <a:pt x="399504" y="77318"/>
                    <a:pt x="426936" y="86475"/>
                  </a:cubicBezTo>
                  <a:cubicBezTo>
                    <a:pt x="454457" y="95365"/>
                    <a:pt x="481609" y="105436"/>
                    <a:pt x="508381" y="116396"/>
                  </a:cubicBezTo>
                  <a:cubicBezTo>
                    <a:pt x="535153" y="127354"/>
                    <a:pt x="561568" y="139256"/>
                    <a:pt x="587489" y="152133"/>
                  </a:cubicBezTo>
                  <a:cubicBezTo>
                    <a:pt x="600596" y="158293"/>
                    <a:pt x="613207" y="165418"/>
                    <a:pt x="626097" y="172022"/>
                  </a:cubicBezTo>
                  <a:cubicBezTo>
                    <a:pt x="638848" y="178867"/>
                    <a:pt x="651370" y="186157"/>
                    <a:pt x="664019" y="193205"/>
                  </a:cubicBezTo>
                  <a:lnTo>
                    <a:pt x="662648" y="192571"/>
                  </a:lnTo>
                  <a:cubicBezTo>
                    <a:pt x="728319" y="210833"/>
                    <a:pt x="799122" y="214122"/>
                    <a:pt x="867130" y="206071"/>
                  </a:cubicBezTo>
                  <a:cubicBezTo>
                    <a:pt x="935342" y="197663"/>
                    <a:pt x="1002017" y="176899"/>
                    <a:pt x="1062075" y="143713"/>
                  </a:cubicBezTo>
                  <a:cubicBezTo>
                    <a:pt x="1077099" y="135459"/>
                    <a:pt x="1091793" y="126581"/>
                    <a:pt x="1105954" y="116929"/>
                  </a:cubicBezTo>
                  <a:cubicBezTo>
                    <a:pt x="1119797" y="107531"/>
                    <a:pt x="1134732" y="96596"/>
                    <a:pt x="1150798" y="87998"/>
                  </a:cubicBezTo>
                  <a:cubicBezTo>
                    <a:pt x="1182535" y="70549"/>
                    <a:pt x="1216914" y="58712"/>
                    <a:pt x="1251813" y="50876"/>
                  </a:cubicBezTo>
                  <a:cubicBezTo>
                    <a:pt x="1321879" y="35319"/>
                    <a:pt x="1393710" y="34963"/>
                    <a:pt x="1464069" y="40665"/>
                  </a:cubicBezTo>
                  <a:cubicBezTo>
                    <a:pt x="1605140" y="53264"/>
                    <a:pt x="1742059" y="90005"/>
                    <a:pt x="1875015" y="135052"/>
                  </a:cubicBezTo>
                  <a:cubicBezTo>
                    <a:pt x="1908277" y="146418"/>
                    <a:pt x="1941296" y="158446"/>
                    <a:pt x="1974075" y="171082"/>
                  </a:cubicBezTo>
                  <a:lnTo>
                    <a:pt x="2023072" y="190488"/>
                  </a:lnTo>
                  <a:lnTo>
                    <a:pt x="2047430" y="200546"/>
                  </a:lnTo>
                  <a:lnTo>
                    <a:pt x="2053514" y="203099"/>
                  </a:lnTo>
                  <a:lnTo>
                    <a:pt x="2056003" y="204114"/>
                  </a:lnTo>
                  <a:lnTo>
                    <a:pt x="2059064" y="205283"/>
                  </a:lnTo>
                  <a:lnTo>
                    <a:pt x="2071307" y="209957"/>
                  </a:lnTo>
                  <a:cubicBezTo>
                    <a:pt x="2101621" y="220955"/>
                    <a:pt x="2135492" y="226111"/>
                    <a:pt x="2168804" y="227305"/>
                  </a:cubicBezTo>
                  <a:cubicBezTo>
                    <a:pt x="2202358" y="228537"/>
                    <a:pt x="2236267" y="225425"/>
                    <a:pt x="2269769" y="219507"/>
                  </a:cubicBezTo>
                  <a:cubicBezTo>
                    <a:pt x="2336889" y="207721"/>
                    <a:pt x="2402446" y="185522"/>
                    <a:pt x="2465832" y="158483"/>
                  </a:cubicBezTo>
                  <a:cubicBezTo>
                    <a:pt x="2497582" y="144996"/>
                    <a:pt x="2528786" y="130099"/>
                    <a:pt x="2559609" y="114376"/>
                  </a:cubicBezTo>
                  <a:cubicBezTo>
                    <a:pt x="2590737" y="98539"/>
                    <a:pt x="2620150" y="82131"/>
                    <a:pt x="2652001" y="64669"/>
                  </a:cubicBezTo>
                  <a:cubicBezTo>
                    <a:pt x="2685923" y="47498"/>
                    <a:pt x="2722004" y="39510"/>
                    <a:pt x="2757449" y="33998"/>
                  </a:cubicBezTo>
                  <a:cubicBezTo>
                    <a:pt x="2793073" y="28474"/>
                    <a:pt x="2828836" y="26492"/>
                    <a:pt x="2864485" y="26289"/>
                  </a:cubicBezTo>
                  <a:cubicBezTo>
                    <a:pt x="2935821" y="26073"/>
                    <a:pt x="3006699" y="34240"/>
                    <a:pt x="3076232" y="48057"/>
                  </a:cubicBezTo>
                  <a:cubicBezTo>
                    <a:pt x="3215272" y="75692"/>
                    <a:pt x="3349256" y="127089"/>
                    <a:pt x="3473679" y="192075"/>
                  </a:cubicBezTo>
                  <a:cubicBezTo>
                    <a:pt x="3503993" y="207670"/>
                    <a:pt x="3534651" y="218719"/>
                    <a:pt x="3567075" y="224155"/>
                  </a:cubicBezTo>
                  <a:cubicBezTo>
                    <a:pt x="3599256" y="229552"/>
                    <a:pt x="3632175" y="228740"/>
                    <a:pt x="3664509" y="222314"/>
                  </a:cubicBezTo>
                  <a:cubicBezTo>
                    <a:pt x="3729482" y="209449"/>
                    <a:pt x="3790582" y="176416"/>
                    <a:pt x="3851288" y="142926"/>
                  </a:cubicBezTo>
                  <a:cubicBezTo>
                    <a:pt x="3912057" y="109068"/>
                    <a:pt x="3973716" y="73724"/>
                    <a:pt x="4040226" y="47206"/>
                  </a:cubicBezTo>
                  <a:cubicBezTo>
                    <a:pt x="4106533" y="20562"/>
                    <a:pt x="4177843" y="3607"/>
                    <a:pt x="4249979" y="1321"/>
                  </a:cubicBezTo>
                  <a:cubicBezTo>
                    <a:pt x="4286009" y="0"/>
                    <a:pt x="4322077" y="2223"/>
                    <a:pt x="4357612" y="7290"/>
                  </a:cubicBezTo>
                  <a:cubicBezTo>
                    <a:pt x="4375442" y="9792"/>
                    <a:pt x="4392867" y="13068"/>
                    <a:pt x="4410621" y="17006"/>
                  </a:cubicBezTo>
                  <a:cubicBezTo>
                    <a:pt x="4427703" y="21108"/>
                    <a:pt x="4444531" y="24524"/>
                    <a:pt x="4461840" y="29287"/>
                  </a:cubicBezTo>
                  <a:cubicBezTo>
                    <a:pt x="4530649" y="46813"/>
                    <a:pt x="4597731" y="69813"/>
                    <a:pt x="4662691" y="97448"/>
                  </a:cubicBezTo>
                  <a:cubicBezTo>
                    <a:pt x="4727804" y="124397"/>
                    <a:pt x="4789958" y="156947"/>
                    <a:pt x="4854906" y="175565"/>
                  </a:cubicBezTo>
                  <a:cubicBezTo>
                    <a:pt x="4887380" y="184798"/>
                    <a:pt x="4920628" y="190196"/>
                    <a:pt x="4954308" y="191440"/>
                  </a:cubicBezTo>
                  <a:cubicBezTo>
                    <a:pt x="4988002" y="192786"/>
                    <a:pt x="5021974" y="190005"/>
                    <a:pt x="5055820" y="185319"/>
                  </a:cubicBezTo>
                  <a:cubicBezTo>
                    <a:pt x="5123574" y="175527"/>
                    <a:pt x="5190503" y="156846"/>
                    <a:pt x="5256492" y="135522"/>
                  </a:cubicBezTo>
                  <a:cubicBezTo>
                    <a:pt x="5273028" y="130290"/>
                    <a:pt x="5289474" y="124702"/>
                    <a:pt x="5305857" y="118886"/>
                  </a:cubicBezTo>
                  <a:cubicBezTo>
                    <a:pt x="5322291" y="113272"/>
                    <a:pt x="5338649" y="107354"/>
                    <a:pt x="5354930" y="101232"/>
                  </a:cubicBezTo>
                  <a:lnTo>
                    <a:pt x="5404206" y="83147"/>
                  </a:lnTo>
                  <a:cubicBezTo>
                    <a:pt x="5421250" y="77381"/>
                    <a:pt x="5438166" y="71921"/>
                    <a:pt x="5455336" y="67349"/>
                  </a:cubicBezTo>
                  <a:cubicBezTo>
                    <a:pt x="5523904" y="48413"/>
                    <a:pt x="5595519" y="39993"/>
                    <a:pt x="5666613" y="42736"/>
                  </a:cubicBezTo>
                  <a:cubicBezTo>
                    <a:pt x="5737759" y="45378"/>
                    <a:pt x="5807952" y="59450"/>
                    <a:pt x="5875300" y="80557"/>
                  </a:cubicBezTo>
                  <a:cubicBezTo>
                    <a:pt x="5942775" y="101613"/>
                    <a:pt x="6007494" y="129503"/>
                    <a:pt x="6071210" y="158433"/>
                  </a:cubicBezTo>
                  <a:cubicBezTo>
                    <a:pt x="6134977" y="187135"/>
                    <a:pt x="6197651" y="218009"/>
                    <a:pt x="6263132" y="240424"/>
                  </a:cubicBezTo>
                  <a:cubicBezTo>
                    <a:pt x="6295835" y="251524"/>
                    <a:pt x="6329313" y="260363"/>
                    <a:pt x="6363386" y="264237"/>
                  </a:cubicBezTo>
                  <a:cubicBezTo>
                    <a:pt x="6371895" y="265177"/>
                    <a:pt x="6380430" y="265786"/>
                    <a:pt x="6388964" y="266104"/>
                  </a:cubicBezTo>
                  <a:lnTo>
                    <a:pt x="6401562" y="266205"/>
                  </a:lnTo>
                  <a:lnTo>
                    <a:pt x="6414644" y="265608"/>
                  </a:lnTo>
                  <a:cubicBezTo>
                    <a:pt x="6431255" y="264250"/>
                    <a:pt x="6448095" y="260833"/>
                    <a:pt x="6464428" y="255842"/>
                  </a:cubicBezTo>
                  <a:cubicBezTo>
                    <a:pt x="6497206" y="245923"/>
                    <a:pt x="6528131" y="229769"/>
                    <a:pt x="6558649" y="213132"/>
                  </a:cubicBezTo>
                  <a:cubicBezTo>
                    <a:pt x="6589154" y="196330"/>
                    <a:pt x="6619342" y="178575"/>
                    <a:pt x="6650343" y="162205"/>
                  </a:cubicBezTo>
                  <a:cubicBezTo>
                    <a:pt x="6712090" y="129109"/>
                    <a:pt x="6777305" y="101676"/>
                    <a:pt x="6845262" y="84290"/>
                  </a:cubicBezTo>
                  <a:cubicBezTo>
                    <a:pt x="6913081" y="66370"/>
                    <a:pt x="6982969" y="57912"/>
                    <a:pt x="7052755" y="55321"/>
                  </a:cubicBezTo>
                  <a:cubicBezTo>
                    <a:pt x="6983032" y="59500"/>
                    <a:pt x="6913513" y="69520"/>
                    <a:pt x="6846507" y="88862"/>
                  </a:cubicBezTo>
                  <a:cubicBezTo>
                    <a:pt x="6779426" y="107874"/>
                    <a:pt x="6715202" y="135712"/>
                    <a:pt x="6654432" y="169748"/>
                  </a:cubicBezTo>
                  <a:cubicBezTo>
                    <a:pt x="6623914" y="186525"/>
                    <a:pt x="6594133" y="204724"/>
                    <a:pt x="6563716" y="222148"/>
                  </a:cubicBezTo>
                  <a:cubicBezTo>
                    <a:pt x="6533274" y="239408"/>
                    <a:pt x="6502108" y="256426"/>
                    <a:pt x="6468072" y="267398"/>
                  </a:cubicBezTo>
                  <a:cubicBezTo>
                    <a:pt x="6451079" y="272885"/>
                    <a:pt x="6433567" y="276822"/>
                    <a:pt x="6415367" y="278574"/>
                  </a:cubicBezTo>
                  <a:lnTo>
                    <a:pt x="6402299" y="279400"/>
                  </a:lnTo>
                  <a:lnTo>
                    <a:pt x="6388684" y="279552"/>
                  </a:lnTo>
                  <a:cubicBezTo>
                    <a:pt x="6379768" y="279374"/>
                    <a:pt x="6370853" y="278904"/>
                    <a:pt x="6361976" y="278104"/>
                  </a:cubicBezTo>
                  <a:cubicBezTo>
                    <a:pt x="6326454" y="274751"/>
                    <a:pt x="6291808" y="266242"/>
                    <a:pt x="6258178" y="255549"/>
                  </a:cubicBezTo>
                  <a:cubicBezTo>
                    <a:pt x="6190919" y="233768"/>
                    <a:pt x="6127140" y="204254"/>
                    <a:pt x="6063246" y="176288"/>
                  </a:cubicBezTo>
                  <a:cubicBezTo>
                    <a:pt x="5999429" y="148183"/>
                    <a:pt x="5935179" y="121411"/>
                    <a:pt x="5868898" y="101561"/>
                  </a:cubicBezTo>
                  <a:cubicBezTo>
                    <a:pt x="5802731" y="81673"/>
                    <a:pt x="5734481" y="68859"/>
                    <a:pt x="5665812" y="67106"/>
                  </a:cubicBezTo>
                  <a:cubicBezTo>
                    <a:pt x="5597207" y="65252"/>
                    <a:pt x="5528475" y="74142"/>
                    <a:pt x="5462536" y="93154"/>
                  </a:cubicBezTo>
                  <a:cubicBezTo>
                    <a:pt x="5445988" y="97764"/>
                    <a:pt x="5429707" y="103238"/>
                    <a:pt x="5413704" y="108838"/>
                  </a:cubicBezTo>
                  <a:lnTo>
                    <a:pt x="5364784" y="127456"/>
                  </a:lnTo>
                  <a:cubicBezTo>
                    <a:pt x="5348439" y="133819"/>
                    <a:pt x="5332006" y="140004"/>
                    <a:pt x="5315445" y="145884"/>
                  </a:cubicBezTo>
                  <a:cubicBezTo>
                    <a:pt x="5298960" y="151967"/>
                    <a:pt x="5282386" y="157822"/>
                    <a:pt x="5265673" y="163346"/>
                  </a:cubicBezTo>
                  <a:cubicBezTo>
                    <a:pt x="5199024" y="185774"/>
                    <a:pt x="5131066" y="205726"/>
                    <a:pt x="5060517" y="216826"/>
                  </a:cubicBezTo>
                  <a:cubicBezTo>
                    <a:pt x="5025262" y="222300"/>
                    <a:pt x="4989296" y="225119"/>
                    <a:pt x="4953126" y="223913"/>
                  </a:cubicBezTo>
                  <a:cubicBezTo>
                    <a:pt x="4916970" y="222744"/>
                    <a:pt x="4880749" y="217004"/>
                    <a:pt x="4845964" y="207250"/>
                  </a:cubicBezTo>
                  <a:cubicBezTo>
                    <a:pt x="4776190" y="187388"/>
                    <a:pt x="4713693" y="154672"/>
                    <a:pt x="4649647" y="128599"/>
                  </a:cubicBezTo>
                  <a:cubicBezTo>
                    <a:pt x="4585893" y="101764"/>
                    <a:pt x="4520285" y="79628"/>
                    <a:pt x="4453585" y="62902"/>
                  </a:cubicBezTo>
                  <a:cubicBezTo>
                    <a:pt x="4437176" y="58432"/>
                    <a:pt x="4419727" y="54939"/>
                    <a:pt x="4402823" y="50951"/>
                  </a:cubicBezTo>
                  <a:cubicBezTo>
                    <a:pt x="4386440" y="47383"/>
                    <a:pt x="4369498" y="44258"/>
                    <a:pt x="4352721" y="41972"/>
                  </a:cubicBezTo>
                  <a:cubicBezTo>
                    <a:pt x="4319066" y="37311"/>
                    <a:pt x="4285106" y="35343"/>
                    <a:pt x="4251286" y="36715"/>
                  </a:cubicBezTo>
                  <a:cubicBezTo>
                    <a:pt x="4183570" y="39140"/>
                    <a:pt x="4116908" y="55168"/>
                    <a:pt x="4053699" y="80809"/>
                  </a:cubicBezTo>
                  <a:cubicBezTo>
                    <a:pt x="3990288" y="106336"/>
                    <a:pt x="3930383" y="140867"/>
                    <a:pt x="3869283" y="175246"/>
                  </a:cubicBezTo>
                  <a:cubicBezTo>
                    <a:pt x="3808209" y="209079"/>
                    <a:pt x="3744696" y="244474"/>
                    <a:pt x="3671861" y="259384"/>
                  </a:cubicBezTo>
                  <a:cubicBezTo>
                    <a:pt x="3635692" y="266699"/>
                    <a:pt x="3597617" y="268007"/>
                    <a:pt x="3560838" y="261720"/>
                  </a:cubicBezTo>
                  <a:cubicBezTo>
                    <a:pt x="3524249" y="255599"/>
                    <a:pt x="3488524" y="242276"/>
                    <a:pt x="3456837" y="225779"/>
                  </a:cubicBezTo>
                  <a:cubicBezTo>
                    <a:pt x="3333927" y="161009"/>
                    <a:pt x="3204374" y="110958"/>
                    <a:pt x="3069132" y="83476"/>
                  </a:cubicBezTo>
                  <a:cubicBezTo>
                    <a:pt x="3001682" y="69811"/>
                    <a:pt x="2933038" y="61670"/>
                    <a:pt x="2864560" y="61632"/>
                  </a:cubicBezTo>
                  <a:cubicBezTo>
                    <a:pt x="2830372" y="61708"/>
                    <a:pt x="2796145" y="63486"/>
                    <a:pt x="2762668" y="68566"/>
                  </a:cubicBezTo>
                  <a:cubicBezTo>
                    <a:pt x="2729254" y="73582"/>
                    <a:pt x="2696095" y="81114"/>
                    <a:pt x="2667520" y="95566"/>
                  </a:cubicBezTo>
                  <a:cubicBezTo>
                    <a:pt x="2546527" y="162622"/>
                    <a:pt x="2416733" y="227164"/>
                    <a:pt x="2275382" y="252043"/>
                  </a:cubicBezTo>
                  <a:cubicBezTo>
                    <a:pt x="2204986" y="264108"/>
                    <a:pt x="2130411" y="265099"/>
                    <a:pt x="2059748" y="240042"/>
                  </a:cubicBezTo>
                  <a:lnTo>
                    <a:pt x="2047531" y="235317"/>
                  </a:lnTo>
                  <a:lnTo>
                    <a:pt x="2044470" y="234136"/>
                  </a:lnTo>
                  <a:lnTo>
                    <a:pt x="2040889" y="232663"/>
                  </a:lnTo>
                  <a:lnTo>
                    <a:pt x="2034907" y="230085"/>
                  </a:lnTo>
                  <a:lnTo>
                    <a:pt x="2010930" y="219874"/>
                  </a:lnTo>
                  <a:lnTo>
                    <a:pt x="1962695" y="200139"/>
                  </a:lnTo>
                  <a:cubicBezTo>
                    <a:pt x="1930411" y="187274"/>
                    <a:pt x="1897887" y="175018"/>
                    <a:pt x="1865146" y="163410"/>
                  </a:cubicBezTo>
                  <a:cubicBezTo>
                    <a:pt x="1734235" y="117398"/>
                    <a:pt x="1599399" y="79743"/>
                    <a:pt x="1461807" y="65938"/>
                  </a:cubicBezTo>
                  <a:cubicBezTo>
                    <a:pt x="1393214" y="59588"/>
                    <a:pt x="1323555" y="59283"/>
                    <a:pt x="1256740" y="73380"/>
                  </a:cubicBezTo>
                  <a:cubicBezTo>
                    <a:pt x="1223441" y="80467"/>
                    <a:pt x="1190967" y="91300"/>
                    <a:pt x="1161236" y="107213"/>
                  </a:cubicBezTo>
                  <a:cubicBezTo>
                    <a:pt x="1146377" y="114960"/>
                    <a:pt x="1132915" y="124574"/>
                    <a:pt x="1117764" y="134645"/>
                  </a:cubicBezTo>
                  <a:cubicBezTo>
                    <a:pt x="1102956" y="144500"/>
                    <a:pt x="1087601" y="153543"/>
                    <a:pt x="1071904" y="161937"/>
                  </a:cubicBezTo>
                  <a:cubicBezTo>
                    <a:pt x="1009179" y="195567"/>
                    <a:pt x="939761" y="216750"/>
                    <a:pt x="869136" y="223900"/>
                  </a:cubicBezTo>
                  <a:cubicBezTo>
                    <a:pt x="798448" y="230822"/>
                    <a:pt x="726909" y="226428"/>
                    <a:pt x="658164" y="205955"/>
                  </a:cubicBezTo>
                  <a:lnTo>
                    <a:pt x="657567" y="205777"/>
                  </a:lnTo>
                  <a:lnTo>
                    <a:pt x="656792" y="205320"/>
                  </a:lnTo>
                  <a:cubicBezTo>
                    <a:pt x="644410" y="198132"/>
                    <a:pt x="632167" y="190690"/>
                    <a:pt x="619657" y="183679"/>
                  </a:cubicBezTo>
                  <a:cubicBezTo>
                    <a:pt x="607033" y="176923"/>
                    <a:pt x="594676" y="169633"/>
                    <a:pt x="581811" y="163308"/>
                  </a:cubicBezTo>
                  <a:cubicBezTo>
                    <a:pt x="556386" y="150088"/>
                    <a:pt x="530453" y="137832"/>
                    <a:pt x="504125" y="126478"/>
                  </a:cubicBezTo>
                  <a:cubicBezTo>
                    <a:pt x="477798" y="115137"/>
                    <a:pt x="451065" y="104660"/>
                    <a:pt x="423938" y="95351"/>
                  </a:cubicBezTo>
                  <a:cubicBezTo>
                    <a:pt x="396887" y="85775"/>
                    <a:pt x="369353" y="77647"/>
                    <a:pt x="341629" y="70192"/>
                  </a:cubicBezTo>
                  <a:cubicBezTo>
                    <a:pt x="286130" y="55524"/>
                    <a:pt x="229462" y="45085"/>
                    <a:pt x="172287" y="39103"/>
                  </a:cubicBezTo>
                  <a:cubicBezTo>
                    <a:pt x="143699" y="36182"/>
                    <a:pt x="114959" y="34493"/>
                    <a:pt x="86181" y="34150"/>
                  </a:cubicBezTo>
                  <a:cubicBezTo>
                    <a:pt x="57429" y="33922"/>
                    <a:pt x="28575" y="34722"/>
                    <a:pt x="0" y="3841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任意多边形 5"/>
            <p:cNvSpPr/>
            <p:nvPr/>
          </p:nvSpPr>
          <p:spPr>
            <a:xfrm>
              <a:off x="4770" y="9065"/>
              <a:ext cx="2082" cy="376"/>
            </a:xfrm>
            <a:custGeom>
              <a:avLst/>
              <a:gdLst/>
              <a:ahLst/>
              <a:cxnLst/>
              <a:rect l="0" t="0" r="0" b="0"/>
              <a:pathLst>
                <a:path w="851777" h="154014">
                  <a:moveTo>
                    <a:pt x="832853" y="75691"/>
                  </a:moveTo>
                  <a:cubicBezTo>
                    <a:pt x="832853" y="75691"/>
                    <a:pt x="835901" y="73901"/>
                    <a:pt x="842225" y="71348"/>
                  </a:cubicBezTo>
                  <a:cubicBezTo>
                    <a:pt x="843889" y="70815"/>
                    <a:pt x="845578" y="70053"/>
                    <a:pt x="848093" y="69951"/>
                  </a:cubicBezTo>
                  <a:cubicBezTo>
                    <a:pt x="848817" y="70091"/>
                    <a:pt x="849465" y="69824"/>
                    <a:pt x="850582" y="70726"/>
                  </a:cubicBezTo>
                  <a:cubicBezTo>
                    <a:pt x="851776" y="71411"/>
                    <a:pt x="851725" y="73482"/>
                    <a:pt x="851420" y="74066"/>
                  </a:cubicBezTo>
                  <a:cubicBezTo>
                    <a:pt x="850849" y="75806"/>
                    <a:pt x="849998" y="76708"/>
                    <a:pt x="849160" y="77813"/>
                  </a:cubicBezTo>
                  <a:cubicBezTo>
                    <a:pt x="845705" y="81813"/>
                    <a:pt x="841197" y="85356"/>
                    <a:pt x="835939" y="88989"/>
                  </a:cubicBezTo>
                  <a:cubicBezTo>
                    <a:pt x="814971" y="103518"/>
                    <a:pt x="781964" y="119393"/>
                    <a:pt x="740130" y="131534"/>
                  </a:cubicBezTo>
                  <a:cubicBezTo>
                    <a:pt x="719239" y="137617"/>
                    <a:pt x="696201" y="143027"/>
                    <a:pt x="671487" y="146647"/>
                  </a:cubicBezTo>
                  <a:cubicBezTo>
                    <a:pt x="646798" y="150304"/>
                    <a:pt x="620522" y="153111"/>
                    <a:pt x="593255" y="153543"/>
                  </a:cubicBezTo>
                  <a:cubicBezTo>
                    <a:pt x="566013" y="154013"/>
                    <a:pt x="537794" y="153416"/>
                    <a:pt x="509320" y="150546"/>
                  </a:cubicBezTo>
                  <a:cubicBezTo>
                    <a:pt x="480847" y="147726"/>
                    <a:pt x="452145" y="143141"/>
                    <a:pt x="423697" y="137388"/>
                  </a:cubicBezTo>
                  <a:cubicBezTo>
                    <a:pt x="395287" y="131470"/>
                    <a:pt x="367360" y="123583"/>
                    <a:pt x="340195" y="115062"/>
                  </a:cubicBezTo>
                  <a:cubicBezTo>
                    <a:pt x="313080" y="106769"/>
                    <a:pt x="286600" y="96203"/>
                    <a:pt x="262166" y="86245"/>
                  </a:cubicBezTo>
                  <a:cubicBezTo>
                    <a:pt x="237553" y="76504"/>
                    <a:pt x="213753" y="67094"/>
                    <a:pt x="191198" y="58178"/>
                  </a:cubicBezTo>
                  <a:cubicBezTo>
                    <a:pt x="168554" y="49504"/>
                    <a:pt x="147053" y="41656"/>
                    <a:pt x="127152" y="34633"/>
                  </a:cubicBezTo>
                  <a:cubicBezTo>
                    <a:pt x="87274" y="21082"/>
                    <a:pt x="53391" y="11011"/>
                    <a:pt x="29337" y="9385"/>
                  </a:cubicBezTo>
                  <a:cubicBezTo>
                    <a:pt x="17526" y="8585"/>
                    <a:pt x="7594" y="10223"/>
                    <a:pt x="4216" y="15519"/>
                  </a:cubicBezTo>
                  <a:cubicBezTo>
                    <a:pt x="990" y="20916"/>
                    <a:pt x="3403" y="25120"/>
                    <a:pt x="3111" y="24892"/>
                  </a:cubicBezTo>
                  <a:cubicBezTo>
                    <a:pt x="3530" y="24968"/>
                    <a:pt x="0" y="21755"/>
                    <a:pt x="2311" y="14528"/>
                  </a:cubicBezTo>
                  <a:cubicBezTo>
                    <a:pt x="5194" y="7124"/>
                    <a:pt x="16510" y="2718"/>
                    <a:pt x="29083" y="1562"/>
                  </a:cubicBezTo>
                  <a:cubicBezTo>
                    <a:pt x="41999" y="0"/>
                    <a:pt x="57556" y="673"/>
                    <a:pt x="75107" y="2743"/>
                  </a:cubicBezTo>
                  <a:cubicBezTo>
                    <a:pt x="92671" y="4698"/>
                    <a:pt x="112230" y="8204"/>
                    <a:pt x="133273" y="13030"/>
                  </a:cubicBezTo>
                  <a:cubicBezTo>
                    <a:pt x="154368" y="17627"/>
                    <a:pt x="176936" y="23558"/>
                    <a:pt x="200507" y="30644"/>
                  </a:cubicBezTo>
                  <a:cubicBezTo>
                    <a:pt x="224091" y="37452"/>
                    <a:pt x="249034" y="45440"/>
                    <a:pt x="274117" y="54355"/>
                  </a:cubicBezTo>
                  <a:cubicBezTo>
                    <a:pt x="299504" y="63246"/>
                    <a:pt x="324688" y="71754"/>
                    <a:pt x="351091" y="79755"/>
                  </a:cubicBezTo>
                  <a:cubicBezTo>
                    <a:pt x="377368" y="87693"/>
                    <a:pt x="404406" y="94424"/>
                    <a:pt x="431584" y="100266"/>
                  </a:cubicBezTo>
                  <a:cubicBezTo>
                    <a:pt x="485914" y="112140"/>
                    <a:pt x="541248" y="118783"/>
                    <a:pt x="593268" y="120332"/>
                  </a:cubicBezTo>
                  <a:cubicBezTo>
                    <a:pt x="619264" y="120763"/>
                    <a:pt x="644487" y="120649"/>
                    <a:pt x="668312" y="118782"/>
                  </a:cubicBezTo>
                  <a:cubicBezTo>
                    <a:pt x="692112" y="116864"/>
                    <a:pt x="714629" y="114312"/>
                    <a:pt x="735203" y="110603"/>
                  </a:cubicBezTo>
                  <a:cubicBezTo>
                    <a:pt x="776351" y="103250"/>
                    <a:pt x="810095" y="92912"/>
                    <a:pt x="832180" y="82574"/>
                  </a:cubicBezTo>
                  <a:cubicBezTo>
                    <a:pt x="837641" y="79945"/>
                    <a:pt x="842467" y="77342"/>
                    <a:pt x="845998" y="74650"/>
                  </a:cubicBezTo>
                  <a:cubicBezTo>
                    <a:pt x="846798" y="74002"/>
                    <a:pt x="847623" y="73189"/>
                    <a:pt x="847852" y="72821"/>
                  </a:cubicBezTo>
                  <a:cubicBezTo>
                    <a:pt x="847941" y="72478"/>
                    <a:pt x="848055" y="73100"/>
                    <a:pt x="848245" y="73227"/>
                  </a:cubicBezTo>
                  <a:cubicBezTo>
                    <a:pt x="848639" y="73316"/>
                    <a:pt x="848055" y="73100"/>
                    <a:pt x="847826" y="73036"/>
                  </a:cubicBezTo>
                  <a:cubicBezTo>
                    <a:pt x="846239" y="72757"/>
                    <a:pt x="844296" y="73074"/>
                    <a:pt x="842721" y="73278"/>
                  </a:cubicBezTo>
                  <a:cubicBezTo>
                    <a:pt x="836295" y="74510"/>
                    <a:pt x="832853" y="75691"/>
                    <a:pt x="832853" y="7569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5628" y="8917"/>
              <a:ext cx="989" cy="212"/>
            </a:xfrm>
            <a:custGeom>
              <a:avLst/>
              <a:gdLst/>
              <a:ahLst/>
              <a:cxnLst/>
              <a:rect l="0" t="0" r="0" b="0"/>
              <a:pathLst>
                <a:path w="404624" h="86933">
                  <a:moveTo>
                    <a:pt x="404623" y="27064"/>
                  </a:moveTo>
                  <a:cubicBezTo>
                    <a:pt x="404623" y="27064"/>
                    <a:pt x="403632" y="28449"/>
                    <a:pt x="401765" y="31039"/>
                  </a:cubicBezTo>
                  <a:cubicBezTo>
                    <a:pt x="399924" y="33402"/>
                    <a:pt x="396495" y="37389"/>
                    <a:pt x="391681" y="41022"/>
                  </a:cubicBezTo>
                  <a:cubicBezTo>
                    <a:pt x="386944" y="44984"/>
                    <a:pt x="380734" y="49137"/>
                    <a:pt x="373203" y="53112"/>
                  </a:cubicBezTo>
                  <a:cubicBezTo>
                    <a:pt x="365710" y="57163"/>
                    <a:pt x="356985" y="61215"/>
                    <a:pt x="347181" y="64618"/>
                  </a:cubicBezTo>
                  <a:cubicBezTo>
                    <a:pt x="308128" y="79249"/>
                    <a:pt x="252883" y="86932"/>
                    <a:pt x="198032" y="83503"/>
                  </a:cubicBezTo>
                  <a:cubicBezTo>
                    <a:pt x="170612" y="81865"/>
                    <a:pt x="143282" y="77509"/>
                    <a:pt x="118263" y="70689"/>
                  </a:cubicBezTo>
                  <a:cubicBezTo>
                    <a:pt x="105741" y="67412"/>
                    <a:pt x="93854" y="63209"/>
                    <a:pt x="82766" y="58878"/>
                  </a:cubicBezTo>
                  <a:cubicBezTo>
                    <a:pt x="77255" y="56566"/>
                    <a:pt x="71933" y="54242"/>
                    <a:pt x="66853" y="51880"/>
                  </a:cubicBezTo>
                  <a:cubicBezTo>
                    <a:pt x="61888" y="49251"/>
                    <a:pt x="57074" y="46711"/>
                    <a:pt x="52477" y="44260"/>
                  </a:cubicBezTo>
                  <a:cubicBezTo>
                    <a:pt x="43346" y="39231"/>
                    <a:pt x="35459" y="33745"/>
                    <a:pt x="28703" y="28690"/>
                  </a:cubicBezTo>
                  <a:cubicBezTo>
                    <a:pt x="21997" y="23496"/>
                    <a:pt x="16523" y="18619"/>
                    <a:pt x="12307" y="14250"/>
                  </a:cubicBezTo>
                  <a:cubicBezTo>
                    <a:pt x="7887" y="10211"/>
                    <a:pt x="5119" y="6236"/>
                    <a:pt x="3023" y="3849"/>
                  </a:cubicBezTo>
                  <a:cubicBezTo>
                    <a:pt x="1055" y="1347"/>
                    <a:pt x="0" y="0"/>
                    <a:pt x="0" y="0"/>
                  </a:cubicBezTo>
                  <a:cubicBezTo>
                    <a:pt x="0" y="0"/>
                    <a:pt x="1537" y="750"/>
                    <a:pt x="4420" y="2147"/>
                  </a:cubicBezTo>
                  <a:cubicBezTo>
                    <a:pt x="7252" y="3569"/>
                    <a:pt x="11304" y="5728"/>
                    <a:pt x="16663" y="8039"/>
                  </a:cubicBezTo>
                  <a:cubicBezTo>
                    <a:pt x="21857" y="10580"/>
                    <a:pt x="28499" y="12954"/>
                    <a:pt x="35789" y="15951"/>
                  </a:cubicBezTo>
                  <a:cubicBezTo>
                    <a:pt x="43307" y="18593"/>
                    <a:pt x="51766" y="21311"/>
                    <a:pt x="60999" y="24118"/>
                  </a:cubicBezTo>
                  <a:cubicBezTo>
                    <a:pt x="79617" y="29337"/>
                    <a:pt x="101588" y="34011"/>
                    <a:pt x="125337" y="37643"/>
                  </a:cubicBezTo>
                  <a:cubicBezTo>
                    <a:pt x="137186" y="39599"/>
                    <a:pt x="149568" y="40894"/>
                    <a:pt x="162103" y="42406"/>
                  </a:cubicBezTo>
                  <a:cubicBezTo>
                    <a:pt x="174702" y="43549"/>
                    <a:pt x="187478" y="44882"/>
                    <a:pt x="200330" y="45479"/>
                  </a:cubicBezTo>
                  <a:cubicBezTo>
                    <a:pt x="251689" y="48806"/>
                    <a:pt x="303505" y="47524"/>
                    <a:pt x="342062" y="43434"/>
                  </a:cubicBezTo>
                  <a:cubicBezTo>
                    <a:pt x="351663" y="42215"/>
                    <a:pt x="360490" y="41034"/>
                    <a:pt x="368212" y="39484"/>
                  </a:cubicBezTo>
                  <a:cubicBezTo>
                    <a:pt x="375857" y="37795"/>
                    <a:pt x="382690" y="36360"/>
                    <a:pt x="387998" y="34443"/>
                  </a:cubicBezTo>
                  <a:cubicBezTo>
                    <a:pt x="393459" y="32626"/>
                    <a:pt x="397409" y="31052"/>
                    <a:pt x="400304" y="29413"/>
                  </a:cubicBezTo>
                  <a:cubicBezTo>
                    <a:pt x="403124" y="27889"/>
                    <a:pt x="404623" y="27064"/>
                    <a:pt x="404623"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任意多边形 7"/>
            <p:cNvSpPr/>
            <p:nvPr/>
          </p:nvSpPr>
          <p:spPr>
            <a:xfrm>
              <a:off x="8204" y="9145"/>
              <a:ext cx="2082" cy="376"/>
            </a:xfrm>
            <a:custGeom>
              <a:avLst/>
              <a:gdLst/>
              <a:ahLst/>
              <a:cxnLst/>
              <a:rect l="0" t="0" r="0" b="0"/>
              <a:pathLst>
                <a:path w="851790" h="154014">
                  <a:moveTo>
                    <a:pt x="832866" y="75692"/>
                  </a:moveTo>
                  <a:cubicBezTo>
                    <a:pt x="832866" y="75692"/>
                    <a:pt x="835914" y="73901"/>
                    <a:pt x="842239" y="71348"/>
                  </a:cubicBezTo>
                  <a:cubicBezTo>
                    <a:pt x="843902" y="70815"/>
                    <a:pt x="845592" y="70053"/>
                    <a:pt x="848106" y="69952"/>
                  </a:cubicBezTo>
                  <a:cubicBezTo>
                    <a:pt x="848843" y="70091"/>
                    <a:pt x="849478" y="69824"/>
                    <a:pt x="850595" y="70726"/>
                  </a:cubicBezTo>
                  <a:cubicBezTo>
                    <a:pt x="851789" y="71412"/>
                    <a:pt x="851738" y="73482"/>
                    <a:pt x="851421" y="74079"/>
                  </a:cubicBezTo>
                  <a:cubicBezTo>
                    <a:pt x="850849" y="75819"/>
                    <a:pt x="850011" y="76721"/>
                    <a:pt x="849160" y="77813"/>
                  </a:cubicBezTo>
                  <a:cubicBezTo>
                    <a:pt x="845706" y="81814"/>
                    <a:pt x="841210" y="85357"/>
                    <a:pt x="835940" y="88989"/>
                  </a:cubicBezTo>
                  <a:cubicBezTo>
                    <a:pt x="814972" y="103518"/>
                    <a:pt x="781965" y="119393"/>
                    <a:pt x="740144" y="131534"/>
                  </a:cubicBezTo>
                  <a:cubicBezTo>
                    <a:pt x="719240" y="137618"/>
                    <a:pt x="696214" y="143028"/>
                    <a:pt x="671487" y="146647"/>
                  </a:cubicBezTo>
                  <a:cubicBezTo>
                    <a:pt x="646799" y="150305"/>
                    <a:pt x="620522" y="153112"/>
                    <a:pt x="593255" y="153543"/>
                  </a:cubicBezTo>
                  <a:cubicBezTo>
                    <a:pt x="566014" y="154013"/>
                    <a:pt x="537794" y="153416"/>
                    <a:pt x="509321" y="150546"/>
                  </a:cubicBezTo>
                  <a:cubicBezTo>
                    <a:pt x="480847" y="147727"/>
                    <a:pt x="452145" y="143142"/>
                    <a:pt x="423710" y="137389"/>
                  </a:cubicBezTo>
                  <a:cubicBezTo>
                    <a:pt x="395300" y="131471"/>
                    <a:pt x="367373" y="123584"/>
                    <a:pt x="340208" y="115062"/>
                  </a:cubicBezTo>
                  <a:cubicBezTo>
                    <a:pt x="313093" y="106769"/>
                    <a:pt x="286614" y="96203"/>
                    <a:pt x="262166" y="86246"/>
                  </a:cubicBezTo>
                  <a:cubicBezTo>
                    <a:pt x="237554" y="76505"/>
                    <a:pt x="213754" y="67094"/>
                    <a:pt x="191199" y="58179"/>
                  </a:cubicBezTo>
                  <a:cubicBezTo>
                    <a:pt x="168555" y="49505"/>
                    <a:pt x="147053" y="41656"/>
                    <a:pt x="127152" y="34633"/>
                  </a:cubicBezTo>
                  <a:cubicBezTo>
                    <a:pt x="87274" y="21082"/>
                    <a:pt x="53391" y="11011"/>
                    <a:pt x="29337" y="9385"/>
                  </a:cubicBezTo>
                  <a:cubicBezTo>
                    <a:pt x="17526" y="8585"/>
                    <a:pt x="7595" y="10224"/>
                    <a:pt x="4217" y="15520"/>
                  </a:cubicBezTo>
                  <a:cubicBezTo>
                    <a:pt x="991" y="20917"/>
                    <a:pt x="3404" y="25121"/>
                    <a:pt x="3112" y="24892"/>
                  </a:cubicBezTo>
                  <a:cubicBezTo>
                    <a:pt x="3530" y="24969"/>
                    <a:pt x="0" y="21755"/>
                    <a:pt x="2312" y="14529"/>
                  </a:cubicBezTo>
                  <a:cubicBezTo>
                    <a:pt x="5194" y="7125"/>
                    <a:pt x="16510" y="2718"/>
                    <a:pt x="29083" y="1562"/>
                  </a:cubicBezTo>
                  <a:cubicBezTo>
                    <a:pt x="41999" y="0"/>
                    <a:pt x="57557" y="673"/>
                    <a:pt x="75108" y="2743"/>
                  </a:cubicBezTo>
                  <a:cubicBezTo>
                    <a:pt x="92672" y="4699"/>
                    <a:pt x="112230" y="8204"/>
                    <a:pt x="133261" y="13030"/>
                  </a:cubicBezTo>
                  <a:cubicBezTo>
                    <a:pt x="154356" y="17628"/>
                    <a:pt x="176937" y="23559"/>
                    <a:pt x="200508" y="30645"/>
                  </a:cubicBezTo>
                  <a:cubicBezTo>
                    <a:pt x="224092" y="37452"/>
                    <a:pt x="249035" y="45441"/>
                    <a:pt x="274117" y="54356"/>
                  </a:cubicBezTo>
                  <a:cubicBezTo>
                    <a:pt x="299504" y="63246"/>
                    <a:pt x="324676" y="71755"/>
                    <a:pt x="351092" y="79756"/>
                  </a:cubicBezTo>
                  <a:cubicBezTo>
                    <a:pt x="377368" y="87693"/>
                    <a:pt x="404406" y="94424"/>
                    <a:pt x="431585" y="100266"/>
                  </a:cubicBezTo>
                  <a:cubicBezTo>
                    <a:pt x="485915" y="112141"/>
                    <a:pt x="541249" y="118783"/>
                    <a:pt x="593268" y="120332"/>
                  </a:cubicBezTo>
                  <a:cubicBezTo>
                    <a:pt x="619278" y="120764"/>
                    <a:pt x="644487" y="120650"/>
                    <a:pt x="668312" y="118783"/>
                  </a:cubicBezTo>
                  <a:cubicBezTo>
                    <a:pt x="692112" y="116865"/>
                    <a:pt x="714617" y="114312"/>
                    <a:pt x="735203" y="110604"/>
                  </a:cubicBezTo>
                  <a:cubicBezTo>
                    <a:pt x="776339" y="103250"/>
                    <a:pt x="810095" y="92913"/>
                    <a:pt x="832180" y="82575"/>
                  </a:cubicBezTo>
                  <a:cubicBezTo>
                    <a:pt x="837641" y="79946"/>
                    <a:pt x="842467" y="77343"/>
                    <a:pt x="845998" y="74650"/>
                  </a:cubicBezTo>
                  <a:cubicBezTo>
                    <a:pt x="846798" y="74002"/>
                    <a:pt x="847624" y="73190"/>
                    <a:pt x="847839" y="72821"/>
                  </a:cubicBezTo>
                  <a:cubicBezTo>
                    <a:pt x="847941" y="72478"/>
                    <a:pt x="848043" y="73101"/>
                    <a:pt x="848246" y="73228"/>
                  </a:cubicBezTo>
                  <a:cubicBezTo>
                    <a:pt x="848640" y="73316"/>
                    <a:pt x="848043" y="73101"/>
                    <a:pt x="847827" y="73037"/>
                  </a:cubicBezTo>
                  <a:cubicBezTo>
                    <a:pt x="846240" y="72758"/>
                    <a:pt x="844284" y="73075"/>
                    <a:pt x="842722" y="73278"/>
                  </a:cubicBezTo>
                  <a:cubicBezTo>
                    <a:pt x="836308" y="74523"/>
                    <a:pt x="832866" y="75692"/>
                    <a:pt x="832866"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9062" y="8997"/>
              <a:ext cx="989" cy="212"/>
            </a:xfrm>
            <a:custGeom>
              <a:avLst/>
              <a:gdLst/>
              <a:ahLst/>
              <a:cxnLst/>
              <a:rect l="0" t="0" r="0" b="0"/>
              <a:pathLst>
                <a:path w="404623" h="86932">
                  <a:moveTo>
                    <a:pt x="404622" y="27064"/>
                  </a:moveTo>
                  <a:cubicBezTo>
                    <a:pt x="404622" y="27064"/>
                    <a:pt x="403631" y="28448"/>
                    <a:pt x="401764" y="31039"/>
                  </a:cubicBezTo>
                  <a:cubicBezTo>
                    <a:pt x="399923" y="33401"/>
                    <a:pt x="396494" y="37389"/>
                    <a:pt x="391680" y="41021"/>
                  </a:cubicBezTo>
                  <a:cubicBezTo>
                    <a:pt x="386943" y="44983"/>
                    <a:pt x="380733" y="49136"/>
                    <a:pt x="373202" y="53111"/>
                  </a:cubicBezTo>
                  <a:cubicBezTo>
                    <a:pt x="365709" y="57163"/>
                    <a:pt x="356984" y="61214"/>
                    <a:pt x="347179" y="64617"/>
                  </a:cubicBezTo>
                  <a:cubicBezTo>
                    <a:pt x="308127" y="79248"/>
                    <a:pt x="252882" y="86931"/>
                    <a:pt x="198031" y="83502"/>
                  </a:cubicBezTo>
                  <a:cubicBezTo>
                    <a:pt x="170612" y="81864"/>
                    <a:pt x="143281" y="77508"/>
                    <a:pt x="118262" y="70688"/>
                  </a:cubicBezTo>
                  <a:cubicBezTo>
                    <a:pt x="105740" y="67412"/>
                    <a:pt x="93853" y="63208"/>
                    <a:pt x="82765" y="58877"/>
                  </a:cubicBezTo>
                  <a:cubicBezTo>
                    <a:pt x="77254" y="56566"/>
                    <a:pt x="71932" y="54242"/>
                    <a:pt x="66852" y="51880"/>
                  </a:cubicBezTo>
                  <a:cubicBezTo>
                    <a:pt x="61887" y="49251"/>
                    <a:pt x="57074" y="46710"/>
                    <a:pt x="52476" y="44259"/>
                  </a:cubicBezTo>
                  <a:cubicBezTo>
                    <a:pt x="43345" y="39230"/>
                    <a:pt x="35458" y="33744"/>
                    <a:pt x="28702" y="28689"/>
                  </a:cubicBezTo>
                  <a:cubicBezTo>
                    <a:pt x="21996" y="23495"/>
                    <a:pt x="16522" y="18618"/>
                    <a:pt x="12306" y="14249"/>
                  </a:cubicBezTo>
                  <a:cubicBezTo>
                    <a:pt x="7887" y="10211"/>
                    <a:pt x="5118" y="6235"/>
                    <a:pt x="3023" y="3848"/>
                  </a:cubicBezTo>
                  <a:cubicBezTo>
                    <a:pt x="1054" y="1346"/>
                    <a:pt x="0" y="0"/>
                    <a:pt x="0" y="0"/>
                  </a:cubicBezTo>
                  <a:cubicBezTo>
                    <a:pt x="0" y="0"/>
                    <a:pt x="1537" y="749"/>
                    <a:pt x="4419" y="2146"/>
                  </a:cubicBezTo>
                  <a:cubicBezTo>
                    <a:pt x="7251" y="3569"/>
                    <a:pt x="11303" y="5728"/>
                    <a:pt x="16662" y="8039"/>
                  </a:cubicBezTo>
                  <a:cubicBezTo>
                    <a:pt x="21856" y="10579"/>
                    <a:pt x="28499" y="12954"/>
                    <a:pt x="35788" y="15951"/>
                  </a:cubicBezTo>
                  <a:cubicBezTo>
                    <a:pt x="43307" y="18592"/>
                    <a:pt x="51765" y="21310"/>
                    <a:pt x="60998" y="24117"/>
                  </a:cubicBezTo>
                  <a:cubicBezTo>
                    <a:pt x="79616" y="29337"/>
                    <a:pt x="101587" y="34010"/>
                    <a:pt x="125336" y="37642"/>
                  </a:cubicBezTo>
                  <a:cubicBezTo>
                    <a:pt x="137185" y="39598"/>
                    <a:pt x="149568" y="40894"/>
                    <a:pt x="162102" y="42405"/>
                  </a:cubicBezTo>
                  <a:cubicBezTo>
                    <a:pt x="174701" y="43548"/>
                    <a:pt x="187477" y="44881"/>
                    <a:pt x="200330" y="45478"/>
                  </a:cubicBezTo>
                  <a:cubicBezTo>
                    <a:pt x="251688" y="48806"/>
                    <a:pt x="303504" y="47523"/>
                    <a:pt x="342062" y="43434"/>
                  </a:cubicBezTo>
                  <a:cubicBezTo>
                    <a:pt x="351663" y="42214"/>
                    <a:pt x="360489" y="41033"/>
                    <a:pt x="368211" y="39484"/>
                  </a:cubicBezTo>
                  <a:cubicBezTo>
                    <a:pt x="375856" y="37795"/>
                    <a:pt x="382689" y="36360"/>
                    <a:pt x="387998" y="34442"/>
                  </a:cubicBezTo>
                  <a:cubicBezTo>
                    <a:pt x="393458" y="32626"/>
                    <a:pt x="397408" y="31051"/>
                    <a:pt x="400304" y="29413"/>
                  </a:cubicBezTo>
                  <a:cubicBezTo>
                    <a:pt x="403123" y="27876"/>
                    <a:pt x="404622" y="27064"/>
                    <a:pt x="404622"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10"/>
            <p:cNvSpPr/>
            <p:nvPr/>
          </p:nvSpPr>
          <p:spPr>
            <a:xfrm>
              <a:off x="11727" y="9182"/>
              <a:ext cx="2082" cy="376"/>
            </a:xfrm>
            <a:custGeom>
              <a:avLst/>
              <a:gdLst/>
              <a:ahLst/>
              <a:cxnLst/>
              <a:rect l="0" t="0" r="0" b="0"/>
              <a:pathLst>
                <a:path w="851777" h="154014">
                  <a:moveTo>
                    <a:pt x="832853" y="75692"/>
                  </a:moveTo>
                  <a:cubicBezTo>
                    <a:pt x="832853" y="75692"/>
                    <a:pt x="835900" y="73901"/>
                    <a:pt x="842225" y="71348"/>
                  </a:cubicBezTo>
                  <a:cubicBezTo>
                    <a:pt x="843889" y="70815"/>
                    <a:pt x="845578" y="70053"/>
                    <a:pt x="848093" y="69951"/>
                  </a:cubicBezTo>
                  <a:cubicBezTo>
                    <a:pt x="848817" y="70091"/>
                    <a:pt x="849452" y="69824"/>
                    <a:pt x="850582" y="70726"/>
                  </a:cubicBezTo>
                  <a:cubicBezTo>
                    <a:pt x="851776" y="71412"/>
                    <a:pt x="851725" y="73482"/>
                    <a:pt x="851408" y="74079"/>
                  </a:cubicBezTo>
                  <a:cubicBezTo>
                    <a:pt x="850824" y="75819"/>
                    <a:pt x="849985" y="76721"/>
                    <a:pt x="849147" y="77813"/>
                  </a:cubicBezTo>
                  <a:cubicBezTo>
                    <a:pt x="845693" y="81813"/>
                    <a:pt x="841184" y="85357"/>
                    <a:pt x="835926" y="88989"/>
                  </a:cubicBezTo>
                  <a:cubicBezTo>
                    <a:pt x="814959" y="103518"/>
                    <a:pt x="781951" y="119393"/>
                    <a:pt x="740118" y="131534"/>
                  </a:cubicBezTo>
                  <a:cubicBezTo>
                    <a:pt x="719226" y="137617"/>
                    <a:pt x="696188" y="143028"/>
                    <a:pt x="671474" y="146647"/>
                  </a:cubicBezTo>
                  <a:cubicBezTo>
                    <a:pt x="646798" y="150305"/>
                    <a:pt x="620509" y="153111"/>
                    <a:pt x="593255" y="153543"/>
                  </a:cubicBezTo>
                  <a:cubicBezTo>
                    <a:pt x="566001" y="154013"/>
                    <a:pt x="537794" y="153416"/>
                    <a:pt x="509320" y="150546"/>
                  </a:cubicBezTo>
                  <a:cubicBezTo>
                    <a:pt x="480860" y="147727"/>
                    <a:pt x="452145" y="143142"/>
                    <a:pt x="423710" y="137389"/>
                  </a:cubicBezTo>
                  <a:cubicBezTo>
                    <a:pt x="395300" y="131471"/>
                    <a:pt x="367372" y="123584"/>
                    <a:pt x="340207" y="115062"/>
                  </a:cubicBezTo>
                  <a:cubicBezTo>
                    <a:pt x="313092" y="106769"/>
                    <a:pt x="286613" y="96203"/>
                    <a:pt x="262178" y="86246"/>
                  </a:cubicBezTo>
                  <a:cubicBezTo>
                    <a:pt x="237566" y="76505"/>
                    <a:pt x="213753" y="67094"/>
                    <a:pt x="191198" y="58179"/>
                  </a:cubicBezTo>
                  <a:cubicBezTo>
                    <a:pt x="168554" y="49505"/>
                    <a:pt x="147053" y="41656"/>
                    <a:pt x="127152" y="34633"/>
                  </a:cubicBezTo>
                  <a:cubicBezTo>
                    <a:pt x="87274" y="21082"/>
                    <a:pt x="53390" y="11011"/>
                    <a:pt x="29337" y="9385"/>
                  </a:cubicBezTo>
                  <a:cubicBezTo>
                    <a:pt x="17526" y="8585"/>
                    <a:pt x="7594" y="10224"/>
                    <a:pt x="4216" y="15519"/>
                  </a:cubicBezTo>
                  <a:cubicBezTo>
                    <a:pt x="990" y="20917"/>
                    <a:pt x="3403" y="25121"/>
                    <a:pt x="3111" y="24892"/>
                  </a:cubicBezTo>
                  <a:cubicBezTo>
                    <a:pt x="3530" y="24968"/>
                    <a:pt x="0" y="21755"/>
                    <a:pt x="2311" y="14529"/>
                  </a:cubicBezTo>
                  <a:cubicBezTo>
                    <a:pt x="5207" y="7125"/>
                    <a:pt x="16510" y="2718"/>
                    <a:pt x="29095" y="1562"/>
                  </a:cubicBezTo>
                  <a:cubicBezTo>
                    <a:pt x="42011" y="0"/>
                    <a:pt x="57556" y="673"/>
                    <a:pt x="75107" y="2743"/>
                  </a:cubicBezTo>
                  <a:cubicBezTo>
                    <a:pt x="92684" y="4699"/>
                    <a:pt x="112230" y="8204"/>
                    <a:pt x="133261" y="13030"/>
                  </a:cubicBezTo>
                  <a:cubicBezTo>
                    <a:pt x="154356" y="17627"/>
                    <a:pt x="176936" y="23559"/>
                    <a:pt x="200507" y="30645"/>
                  </a:cubicBezTo>
                  <a:cubicBezTo>
                    <a:pt x="224079" y="37452"/>
                    <a:pt x="249034" y="45441"/>
                    <a:pt x="274117" y="54356"/>
                  </a:cubicBezTo>
                  <a:cubicBezTo>
                    <a:pt x="299504" y="63246"/>
                    <a:pt x="324688" y="71755"/>
                    <a:pt x="351104" y="79756"/>
                  </a:cubicBezTo>
                  <a:cubicBezTo>
                    <a:pt x="377368" y="87693"/>
                    <a:pt x="404419" y="94424"/>
                    <a:pt x="431597" y="100266"/>
                  </a:cubicBezTo>
                  <a:cubicBezTo>
                    <a:pt x="485927" y="112141"/>
                    <a:pt x="541261" y="118783"/>
                    <a:pt x="593280" y="120332"/>
                  </a:cubicBezTo>
                  <a:cubicBezTo>
                    <a:pt x="619290" y="120764"/>
                    <a:pt x="644487" y="120649"/>
                    <a:pt x="668312" y="118783"/>
                  </a:cubicBezTo>
                  <a:cubicBezTo>
                    <a:pt x="692112" y="116865"/>
                    <a:pt x="714629" y="114312"/>
                    <a:pt x="735216" y="110604"/>
                  </a:cubicBezTo>
                  <a:cubicBezTo>
                    <a:pt x="776351" y="103250"/>
                    <a:pt x="810107" y="92912"/>
                    <a:pt x="832193" y="82575"/>
                  </a:cubicBezTo>
                  <a:cubicBezTo>
                    <a:pt x="837666" y="79946"/>
                    <a:pt x="842480" y="77342"/>
                    <a:pt x="846023" y="74650"/>
                  </a:cubicBezTo>
                  <a:cubicBezTo>
                    <a:pt x="846823" y="74002"/>
                    <a:pt x="847648" y="73190"/>
                    <a:pt x="847877" y="72821"/>
                  </a:cubicBezTo>
                  <a:cubicBezTo>
                    <a:pt x="847966" y="72478"/>
                    <a:pt x="848080" y="73100"/>
                    <a:pt x="848271" y="73228"/>
                  </a:cubicBezTo>
                  <a:cubicBezTo>
                    <a:pt x="848652" y="73316"/>
                    <a:pt x="848068" y="73100"/>
                    <a:pt x="847864" y="73037"/>
                  </a:cubicBezTo>
                  <a:cubicBezTo>
                    <a:pt x="846264" y="72757"/>
                    <a:pt x="844321" y="73075"/>
                    <a:pt x="842759" y="73278"/>
                  </a:cubicBezTo>
                  <a:cubicBezTo>
                    <a:pt x="836282" y="74511"/>
                    <a:pt x="832853" y="75692"/>
                    <a:pt x="832853"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任意多边形 11"/>
            <p:cNvSpPr/>
            <p:nvPr/>
          </p:nvSpPr>
          <p:spPr>
            <a:xfrm>
              <a:off x="12585" y="9034"/>
              <a:ext cx="989" cy="212"/>
            </a:xfrm>
            <a:custGeom>
              <a:avLst/>
              <a:gdLst/>
              <a:ahLst/>
              <a:cxnLst/>
              <a:rect l="0" t="0" r="0" b="0"/>
              <a:pathLst>
                <a:path w="404611" h="86932">
                  <a:moveTo>
                    <a:pt x="404610" y="27063"/>
                  </a:moveTo>
                  <a:cubicBezTo>
                    <a:pt x="404610" y="27063"/>
                    <a:pt x="403619" y="28448"/>
                    <a:pt x="401752" y="31038"/>
                  </a:cubicBezTo>
                  <a:cubicBezTo>
                    <a:pt x="399898" y="33401"/>
                    <a:pt x="396482" y="37388"/>
                    <a:pt x="391668" y="41021"/>
                  </a:cubicBezTo>
                  <a:cubicBezTo>
                    <a:pt x="386931" y="44983"/>
                    <a:pt x="380721" y="49136"/>
                    <a:pt x="373190" y="53111"/>
                  </a:cubicBezTo>
                  <a:cubicBezTo>
                    <a:pt x="365697" y="57162"/>
                    <a:pt x="356972" y="61214"/>
                    <a:pt x="347155" y="64617"/>
                  </a:cubicBezTo>
                  <a:cubicBezTo>
                    <a:pt x="308115" y="79248"/>
                    <a:pt x="252858" y="86931"/>
                    <a:pt x="198019" y="83502"/>
                  </a:cubicBezTo>
                  <a:cubicBezTo>
                    <a:pt x="170600" y="81864"/>
                    <a:pt x="143256" y="77508"/>
                    <a:pt x="118250" y="70688"/>
                  </a:cubicBezTo>
                  <a:cubicBezTo>
                    <a:pt x="105728" y="67411"/>
                    <a:pt x="93841" y="63208"/>
                    <a:pt x="82753" y="58877"/>
                  </a:cubicBezTo>
                  <a:cubicBezTo>
                    <a:pt x="77242" y="56566"/>
                    <a:pt x="71908" y="54242"/>
                    <a:pt x="66840" y="51879"/>
                  </a:cubicBezTo>
                  <a:cubicBezTo>
                    <a:pt x="61862" y="49251"/>
                    <a:pt x="57062" y="46710"/>
                    <a:pt x="52464" y="44259"/>
                  </a:cubicBezTo>
                  <a:cubicBezTo>
                    <a:pt x="43320" y="39230"/>
                    <a:pt x="35446" y="33744"/>
                    <a:pt x="28690" y="28689"/>
                  </a:cubicBezTo>
                  <a:cubicBezTo>
                    <a:pt x="21984" y="23495"/>
                    <a:pt x="16498" y="18618"/>
                    <a:pt x="12307" y="14249"/>
                  </a:cubicBezTo>
                  <a:cubicBezTo>
                    <a:pt x="7874" y="10211"/>
                    <a:pt x="5118" y="6235"/>
                    <a:pt x="3023" y="3848"/>
                  </a:cubicBezTo>
                  <a:cubicBezTo>
                    <a:pt x="1055" y="1346"/>
                    <a:pt x="0" y="0"/>
                    <a:pt x="0" y="0"/>
                  </a:cubicBezTo>
                  <a:cubicBezTo>
                    <a:pt x="0" y="0"/>
                    <a:pt x="1537" y="749"/>
                    <a:pt x="4420" y="2146"/>
                  </a:cubicBezTo>
                  <a:cubicBezTo>
                    <a:pt x="7265" y="3568"/>
                    <a:pt x="11316" y="5728"/>
                    <a:pt x="16663" y="8039"/>
                  </a:cubicBezTo>
                  <a:cubicBezTo>
                    <a:pt x="21857" y="10579"/>
                    <a:pt x="28499" y="12953"/>
                    <a:pt x="35789" y="15951"/>
                  </a:cubicBezTo>
                  <a:cubicBezTo>
                    <a:pt x="43307" y="18592"/>
                    <a:pt x="51778" y="21310"/>
                    <a:pt x="60998" y="24117"/>
                  </a:cubicBezTo>
                  <a:cubicBezTo>
                    <a:pt x="79629" y="29337"/>
                    <a:pt x="101588" y="34010"/>
                    <a:pt x="125337" y="37642"/>
                  </a:cubicBezTo>
                  <a:cubicBezTo>
                    <a:pt x="137186" y="39611"/>
                    <a:pt x="149568" y="40906"/>
                    <a:pt x="162116" y="42405"/>
                  </a:cubicBezTo>
                  <a:cubicBezTo>
                    <a:pt x="174701" y="43548"/>
                    <a:pt x="187490" y="44881"/>
                    <a:pt x="200343" y="45478"/>
                  </a:cubicBezTo>
                  <a:cubicBezTo>
                    <a:pt x="251714" y="48806"/>
                    <a:pt x="303517" y="47523"/>
                    <a:pt x="342075" y="43433"/>
                  </a:cubicBezTo>
                  <a:cubicBezTo>
                    <a:pt x="351676" y="42214"/>
                    <a:pt x="360502" y="41033"/>
                    <a:pt x="368224" y="39484"/>
                  </a:cubicBezTo>
                  <a:cubicBezTo>
                    <a:pt x="375882" y="37795"/>
                    <a:pt x="382715" y="36359"/>
                    <a:pt x="388023" y="34442"/>
                  </a:cubicBezTo>
                  <a:cubicBezTo>
                    <a:pt x="393484" y="32626"/>
                    <a:pt x="397434" y="31051"/>
                    <a:pt x="400329" y="29413"/>
                  </a:cubicBezTo>
                  <a:cubicBezTo>
                    <a:pt x="403098" y="27876"/>
                    <a:pt x="404610" y="27063"/>
                    <a:pt x="404610" y="27063"/>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任意多边形 12"/>
            <p:cNvSpPr/>
            <p:nvPr/>
          </p:nvSpPr>
          <p:spPr>
            <a:xfrm>
              <a:off x="15161" y="9253"/>
              <a:ext cx="2082" cy="376"/>
            </a:xfrm>
            <a:custGeom>
              <a:avLst/>
              <a:gdLst/>
              <a:ahLst/>
              <a:cxnLst/>
              <a:rect l="0" t="0" r="0" b="0"/>
              <a:pathLst>
                <a:path w="851778" h="154014">
                  <a:moveTo>
                    <a:pt x="832855" y="75692"/>
                  </a:moveTo>
                  <a:cubicBezTo>
                    <a:pt x="832855" y="75692"/>
                    <a:pt x="835903" y="73901"/>
                    <a:pt x="842227" y="71348"/>
                  </a:cubicBezTo>
                  <a:cubicBezTo>
                    <a:pt x="843891" y="70815"/>
                    <a:pt x="845580" y="70053"/>
                    <a:pt x="848095" y="69951"/>
                  </a:cubicBezTo>
                  <a:cubicBezTo>
                    <a:pt x="848819" y="70091"/>
                    <a:pt x="849453" y="69824"/>
                    <a:pt x="850584" y="70726"/>
                  </a:cubicBezTo>
                  <a:cubicBezTo>
                    <a:pt x="851777" y="71412"/>
                    <a:pt x="851727" y="73482"/>
                    <a:pt x="851409" y="74079"/>
                  </a:cubicBezTo>
                  <a:cubicBezTo>
                    <a:pt x="850825" y="75819"/>
                    <a:pt x="849987" y="76721"/>
                    <a:pt x="849149" y="77813"/>
                  </a:cubicBezTo>
                  <a:cubicBezTo>
                    <a:pt x="845695" y="81813"/>
                    <a:pt x="841186" y="85356"/>
                    <a:pt x="835928" y="88989"/>
                  </a:cubicBezTo>
                  <a:cubicBezTo>
                    <a:pt x="814960" y="103518"/>
                    <a:pt x="781953" y="119393"/>
                    <a:pt x="740119" y="131534"/>
                  </a:cubicBezTo>
                  <a:cubicBezTo>
                    <a:pt x="719227" y="137617"/>
                    <a:pt x="696190" y="143027"/>
                    <a:pt x="671475" y="146647"/>
                  </a:cubicBezTo>
                  <a:cubicBezTo>
                    <a:pt x="646799" y="150304"/>
                    <a:pt x="620510" y="153111"/>
                    <a:pt x="593256" y="153543"/>
                  </a:cubicBezTo>
                  <a:cubicBezTo>
                    <a:pt x="566002" y="154013"/>
                    <a:pt x="537795" y="153416"/>
                    <a:pt x="509321" y="150546"/>
                  </a:cubicBezTo>
                  <a:cubicBezTo>
                    <a:pt x="480860" y="147727"/>
                    <a:pt x="452146" y="143142"/>
                    <a:pt x="423710" y="137389"/>
                  </a:cubicBezTo>
                  <a:cubicBezTo>
                    <a:pt x="395301" y="131470"/>
                    <a:pt x="367373" y="123584"/>
                    <a:pt x="340208" y="115062"/>
                  </a:cubicBezTo>
                  <a:cubicBezTo>
                    <a:pt x="313093" y="106769"/>
                    <a:pt x="286614" y="96203"/>
                    <a:pt x="262179" y="86246"/>
                  </a:cubicBezTo>
                  <a:cubicBezTo>
                    <a:pt x="237566" y="76505"/>
                    <a:pt x="213754" y="67094"/>
                    <a:pt x="191199" y="58179"/>
                  </a:cubicBezTo>
                  <a:cubicBezTo>
                    <a:pt x="168555" y="49504"/>
                    <a:pt x="147053" y="41656"/>
                    <a:pt x="127153" y="34633"/>
                  </a:cubicBezTo>
                  <a:cubicBezTo>
                    <a:pt x="87274" y="21082"/>
                    <a:pt x="53391" y="11011"/>
                    <a:pt x="29337" y="9385"/>
                  </a:cubicBezTo>
                  <a:cubicBezTo>
                    <a:pt x="17526" y="8585"/>
                    <a:pt x="7595" y="10223"/>
                    <a:pt x="4217" y="15519"/>
                  </a:cubicBezTo>
                  <a:cubicBezTo>
                    <a:pt x="991" y="20917"/>
                    <a:pt x="3404" y="25121"/>
                    <a:pt x="3112" y="24892"/>
                  </a:cubicBezTo>
                  <a:cubicBezTo>
                    <a:pt x="3531" y="24968"/>
                    <a:pt x="0" y="21755"/>
                    <a:pt x="2312" y="14529"/>
                  </a:cubicBezTo>
                  <a:cubicBezTo>
                    <a:pt x="5207" y="7124"/>
                    <a:pt x="16510" y="2718"/>
                    <a:pt x="29096" y="1562"/>
                  </a:cubicBezTo>
                  <a:cubicBezTo>
                    <a:pt x="42012" y="0"/>
                    <a:pt x="57557" y="673"/>
                    <a:pt x="75108" y="2743"/>
                  </a:cubicBezTo>
                  <a:cubicBezTo>
                    <a:pt x="92685" y="4699"/>
                    <a:pt x="112230" y="8204"/>
                    <a:pt x="133261" y="13030"/>
                  </a:cubicBezTo>
                  <a:cubicBezTo>
                    <a:pt x="154356" y="17627"/>
                    <a:pt x="176937" y="23558"/>
                    <a:pt x="200508" y="30645"/>
                  </a:cubicBezTo>
                  <a:cubicBezTo>
                    <a:pt x="224079" y="37452"/>
                    <a:pt x="249035" y="45440"/>
                    <a:pt x="274117" y="54356"/>
                  </a:cubicBezTo>
                  <a:cubicBezTo>
                    <a:pt x="299504" y="63246"/>
                    <a:pt x="324689" y="71755"/>
                    <a:pt x="351105" y="79756"/>
                  </a:cubicBezTo>
                  <a:cubicBezTo>
                    <a:pt x="377368" y="87693"/>
                    <a:pt x="404419" y="94424"/>
                    <a:pt x="431598" y="100266"/>
                  </a:cubicBezTo>
                  <a:cubicBezTo>
                    <a:pt x="485928" y="112140"/>
                    <a:pt x="541262" y="118783"/>
                    <a:pt x="593281" y="120332"/>
                  </a:cubicBezTo>
                  <a:cubicBezTo>
                    <a:pt x="619291" y="120764"/>
                    <a:pt x="644488" y="120649"/>
                    <a:pt x="668313" y="118782"/>
                  </a:cubicBezTo>
                  <a:cubicBezTo>
                    <a:pt x="692113" y="116865"/>
                    <a:pt x="714630" y="114312"/>
                    <a:pt x="735217" y="110603"/>
                  </a:cubicBezTo>
                  <a:cubicBezTo>
                    <a:pt x="776352" y="103250"/>
                    <a:pt x="810109" y="92912"/>
                    <a:pt x="832194" y="82574"/>
                  </a:cubicBezTo>
                  <a:cubicBezTo>
                    <a:pt x="837668" y="79946"/>
                    <a:pt x="842481" y="77342"/>
                    <a:pt x="846024" y="74650"/>
                  </a:cubicBezTo>
                  <a:cubicBezTo>
                    <a:pt x="846824" y="74002"/>
                    <a:pt x="847650" y="73189"/>
                    <a:pt x="847878" y="72821"/>
                  </a:cubicBezTo>
                  <a:cubicBezTo>
                    <a:pt x="847967" y="72478"/>
                    <a:pt x="848081" y="73100"/>
                    <a:pt x="848272" y="73227"/>
                  </a:cubicBezTo>
                  <a:cubicBezTo>
                    <a:pt x="848653" y="73316"/>
                    <a:pt x="848069" y="73100"/>
                    <a:pt x="847866" y="73037"/>
                  </a:cubicBezTo>
                  <a:cubicBezTo>
                    <a:pt x="846266" y="72757"/>
                    <a:pt x="844323" y="73075"/>
                    <a:pt x="842761" y="73278"/>
                  </a:cubicBezTo>
                  <a:cubicBezTo>
                    <a:pt x="836297" y="74523"/>
                    <a:pt x="832855" y="75692"/>
                    <a:pt x="832855"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任意多边形 14"/>
            <p:cNvSpPr/>
            <p:nvPr/>
          </p:nvSpPr>
          <p:spPr>
            <a:xfrm>
              <a:off x="16019" y="9105"/>
              <a:ext cx="989" cy="212"/>
            </a:xfrm>
            <a:custGeom>
              <a:avLst/>
              <a:gdLst/>
              <a:ahLst/>
              <a:cxnLst/>
              <a:rect l="0" t="0" r="0" b="0"/>
              <a:pathLst>
                <a:path w="404610" h="86933">
                  <a:moveTo>
                    <a:pt x="404609" y="27064"/>
                  </a:moveTo>
                  <a:cubicBezTo>
                    <a:pt x="404609" y="27064"/>
                    <a:pt x="403618" y="28449"/>
                    <a:pt x="401752" y="31039"/>
                  </a:cubicBezTo>
                  <a:cubicBezTo>
                    <a:pt x="399898" y="33401"/>
                    <a:pt x="396482" y="37389"/>
                    <a:pt x="391668" y="41022"/>
                  </a:cubicBezTo>
                  <a:cubicBezTo>
                    <a:pt x="386931" y="44984"/>
                    <a:pt x="380721" y="49137"/>
                    <a:pt x="373189" y="53112"/>
                  </a:cubicBezTo>
                  <a:cubicBezTo>
                    <a:pt x="365696" y="57163"/>
                    <a:pt x="356972" y="61214"/>
                    <a:pt x="347154" y="64618"/>
                  </a:cubicBezTo>
                  <a:cubicBezTo>
                    <a:pt x="308115" y="79249"/>
                    <a:pt x="252857" y="86932"/>
                    <a:pt x="198019" y="83503"/>
                  </a:cubicBezTo>
                  <a:cubicBezTo>
                    <a:pt x="170599" y="81865"/>
                    <a:pt x="143256" y="77509"/>
                    <a:pt x="118250" y="70689"/>
                  </a:cubicBezTo>
                  <a:cubicBezTo>
                    <a:pt x="105727" y="67412"/>
                    <a:pt x="93840" y="63209"/>
                    <a:pt x="82753" y="58878"/>
                  </a:cubicBezTo>
                  <a:cubicBezTo>
                    <a:pt x="77241" y="56566"/>
                    <a:pt x="71908" y="54242"/>
                    <a:pt x="66840" y="51880"/>
                  </a:cubicBezTo>
                  <a:cubicBezTo>
                    <a:pt x="61862" y="49251"/>
                    <a:pt x="57061" y="46711"/>
                    <a:pt x="52464" y="44260"/>
                  </a:cubicBezTo>
                  <a:cubicBezTo>
                    <a:pt x="43320" y="39231"/>
                    <a:pt x="35446" y="33744"/>
                    <a:pt x="28689" y="28690"/>
                  </a:cubicBezTo>
                  <a:cubicBezTo>
                    <a:pt x="21984" y="23495"/>
                    <a:pt x="16497" y="18619"/>
                    <a:pt x="12306" y="14250"/>
                  </a:cubicBezTo>
                  <a:cubicBezTo>
                    <a:pt x="7874" y="10211"/>
                    <a:pt x="5118" y="6236"/>
                    <a:pt x="3023" y="3849"/>
                  </a:cubicBezTo>
                  <a:cubicBezTo>
                    <a:pt x="1054" y="1347"/>
                    <a:pt x="0" y="0"/>
                    <a:pt x="0" y="0"/>
                  </a:cubicBezTo>
                  <a:cubicBezTo>
                    <a:pt x="0" y="0"/>
                    <a:pt x="1537" y="750"/>
                    <a:pt x="4419" y="2147"/>
                  </a:cubicBezTo>
                  <a:cubicBezTo>
                    <a:pt x="7264" y="3569"/>
                    <a:pt x="11316" y="5728"/>
                    <a:pt x="16662" y="8039"/>
                  </a:cubicBezTo>
                  <a:cubicBezTo>
                    <a:pt x="21856" y="10580"/>
                    <a:pt x="28499" y="12954"/>
                    <a:pt x="35788" y="15951"/>
                  </a:cubicBezTo>
                  <a:cubicBezTo>
                    <a:pt x="43307" y="18593"/>
                    <a:pt x="51778" y="21311"/>
                    <a:pt x="60998" y="24118"/>
                  </a:cubicBezTo>
                  <a:cubicBezTo>
                    <a:pt x="79629" y="29337"/>
                    <a:pt x="101587" y="34011"/>
                    <a:pt x="125336" y="37643"/>
                  </a:cubicBezTo>
                  <a:cubicBezTo>
                    <a:pt x="137185" y="39612"/>
                    <a:pt x="149568" y="40907"/>
                    <a:pt x="162115" y="42406"/>
                  </a:cubicBezTo>
                  <a:cubicBezTo>
                    <a:pt x="174701" y="43549"/>
                    <a:pt x="187490" y="44882"/>
                    <a:pt x="200342" y="45479"/>
                  </a:cubicBezTo>
                  <a:cubicBezTo>
                    <a:pt x="251714" y="48806"/>
                    <a:pt x="303517" y="47524"/>
                    <a:pt x="342074" y="43434"/>
                  </a:cubicBezTo>
                  <a:cubicBezTo>
                    <a:pt x="351675" y="42215"/>
                    <a:pt x="360502" y="41034"/>
                    <a:pt x="368224" y="39484"/>
                  </a:cubicBezTo>
                  <a:cubicBezTo>
                    <a:pt x="375882" y="37795"/>
                    <a:pt x="382714" y="36360"/>
                    <a:pt x="388023" y="34442"/>
                  </a:cubicBezTo>
                  <a:cubicBezTo>
                    <a:pt x="393484" y="32626"/>
                    <a:pt x="397434" y="31052"/>
                    <a:pt x="400329" y="29413"/>
                  </a:cubicBezTo>
                  <a:cubicBezTo>
                    <a:pt x="403111" y="27877"/>
                    <a:pt x="404609" y="27064"/>
                    <a:pt x="404609"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任意多边形 15"/>
            <p:cNvSpPr/>
            <p:nvPr/>
          </p:nvSpPr>
          <p:spPr>
            <a:xfrm>
              <a:off x="1344" y="9065"/>
              <a:ext cx="2082" cy="376"/>
            </a:xfrm>
            <a:custGeom>
              <a:avLst/>
              <a:gdLst/>
              <a:ahLst/>
              <a:cxnLst/>
              <a:rect l="0" t="0" r="0" b="0"/>
              <a:pathLst>
                <a:path w="851778" h="154014">
                  <a:moveTo>
                    <a:pt x="832854" y="75691"/>
                  </a:moveTo>
                  <a:cubicBezTo>
                    <a:pt x="832854" y="75691"/>
                    <a:pt x="835902" y="73901"/>
                    <a:pt x="842226" y="71348"/>
                  </a:cubicBezTo>
                  <a:cubicBezTo>
                    <a:pt x="843890" y="70815"/>
                    <a:pt x="845579" y="70053"/>
                    <a:pt x="848094" y="69951"/>
                  </a:cubicBezTo>
                  <a:cubicBezTo>
                    <a:pt x="848830" y="70091"/>
                    <a:pt x="849465" y="69824"/>
                    <a:pt x="850583" y="70726"/>
                  </a:cubicBezTo>
                  <a:cubicBezTo>
                    <a:pt x="851777" y="71411"/>
                    <a:pt x="851726" y="73482"/>
                    <a:pt x="851408" y="74079"/>
                  </a:cubicBezTo>
                  <a:cubicBezTo>
                    <a:pt x="850837" y="75819"/>
                    <a:pt x="849999" y="76720"/>
                    <a:pt x="849148" y="77813"/>
                  </a:cubicBezTo>
                  <a:cubicBezTo>
                    <a:pt x="845693" y="81813"/>
                    <a:pt x="841197" y="85356"/>
                    <a:pt x="835927" y="88989"/>
                  </a:cubicBezTo>
                  <a:cubicBezTo>
                    <a:pt x="814959" y="103518"/>
                    <a:pt x="781952" y="119393"/>
                    <a:pt x="740131" y="131534"/>
                  </a:cubicBezTo>
                  <a:cubicBezTo>
                    <a:pt x="719227" y="137617"/>
                    <a:pt x="696202" y="143027"/>
                    <a:pt x="671487" y="146647"/>
                  </a:cubicBezTo>
                  <a:cubicBezTo>
                    <a:pt x="646799" y="150304"/>
                    <a:pt x="620522" y="153111"/>
                    <a:pt x="593255" y="153543"/>
                  </a:cubicBezTo>
                  <a:cubicBezTo>
                    <a:pt x="566014" y="154013"/>
                    <a:pt x="537795" y="153416"/>
                    <a:pt x="509321" y="150546"/>
                  </a:cubicBezTo>
                  <a:cubicBezTo>
                    <a:pt x="480848" y="147727"/>
                    <a:pt x="452146" y="143142"/>
                    <a:pt x="423698" y="137388"/>
                  </a:cubicBezTo>
                  <a:cubicBezTo>
                    <a:pt x="395288" y="131470"/>
                    <a:pt x="367361" y="123583"/>
                    <a:pt x="340195" y="115062"/>
                  </a:cubicBezTo>
                  <a:cubicBezTo>
                    <a:pt x="313081" y="106769"/>
                    <a:pt x="286601" y="96203"/>
                    <a:pt x="262166" y="86245"/>
                  </a:cubicBezTo>
                  <a:cubicBezTo>
                    <a:pt x="237554" y="76505"/>
                    <a:pt x="213754" y="67094"/>
                    <a:pt x="191199" y="58179"/>
                  </a:cubicBezTo>
                  <a:cubicBezTo>
                    <a:pt x="168555" y="49504"/>
                    <a:pt x="147054" y="41656"/>
                    <a:pt x="127153" y="34633"/>
                  </a:cubicBezTo>
                  <a:cubicBezTo>
                    <a:pt x="87275" y="21082"/>
                    <a:pt x="53391" y="11011"/>
                    <a:pt x="29337" y="9385"/>
                  </a:cubicBezTo>
                  <a:cubicBezTo>
                    <a:pt x="17526" y="8585"/>
                    <a:pt x="7595" y="10223"/>
                    <a:pt x="4217" y="15519"/>
                  </a:cubicBezTo>
                  <a:cubicBezTo>
                    <a:pt x="991" y="20916"/>
                    <a:pt x="3404" y="25120"/>
                    <a:pt x="3112" y="24892"/>
                  </a:cubicBezTo>
                  <a:cubicBezTo>
                    <a:pt x="3531" y="24968"/>
                    <a:pt x="0" y="21755"/>
                    <a:pt x="2312" y="14529"/>
                  </a:cubicBezTo>
                  <a:cubicBezTo>
                    <a:pt x="5195" y="7124"/>
                    <a:pt x="16510" y="2718"/>
                    <a:pt x="29083" y="1562"/>
                  </a:cubicBezTo>
                  <a:cubicBezTo>
                    <a:pt x="41999" y="0"/>
                    <a:pt x="57557" y="673"/>
                    <a:pt x="75095" y="2743"/>
                  </a:cubicBezTo>
                  <a:cubicBezTo>
                    <a:pt x="92672" y="4698"/>
                    <a:pt x="112230" y="8204"/>
                    <a:pt x="133261" y="13030"/>
                  </a:cubicBezTo>
                  <a:cubicBezTo>
                    <a:pt x="154356" y="17627"/>
                    <a:pt x="176937" y="23558"/>
                    <a:pt x="200508" y="30645"/>
                  </a:cubicBezTo>
                  <a:cubicBezTo>
                    <a:pt x="224092" y="37452"/>
                    <a:pt x="249035" y="45440"/>
                    <a:pt x="274117" y="54356"/>
                  </a:cubicBezTo>
                  <a:cubicBezTo>
                    <a:pt x="299504" y="63246"/>
                    <a:pt x="324676" y="71754"/>
                    <a:pt x="351092" y="79756"/>
                  </a:cubicBezTo>
                  <a:cubicBezTo>
                    <a:pt x="377368" y="87693"/>
                    <a:pt x="404406" y="94424"/>
                    <a:pt x="431584" y="100266"/>
                  </a:cubicBezTo>
                  <a:cubicBezTo>
                    <a:pt x="485915" y="112140"/>
                    <a:pt x="541249" y="118783"/>
                    <a:pt x="593268" y="120332"/>
                  </a:cubicBezTo>
                  <a:cubicBezTo>
                    <a:pt x="619278" y="120763"/>
                    <a:pt x="644487" y="120649"/>
                    <a:pt x="668312" y="118782"/>
                  </a:cubicBezTo>
                  <a:cubicBezTo>
                    <a:pt x="692112" y="116865"/>
                    <a:pt x="714629" y="114312"/>
                    <a:pt x="735203" y="110603"/>
                  </a:cubicBezTo>
                  <a:cubicBezTo>
                    <a:pt x="776351" y="103250"/>
                    <a:pt x="810095" y="92912"/>
                    <a:pt x="832180" y="82574"/>
                  </a:cubicBezTo>
                  <a:cubicBezTo>
                    <a:pt x="837641" y="79945"/>
                    <a:pt x="842467" y="77342"/>
                    <a:pt x="845998" y="74650"/>
                  </a:cubicBezTo>
                  <a:cubicBezTo>
                    <a:pt x="846798" y="74002"/>
                    <a:pt x="847624" y="73189"/>
                    <a:pt x="847840" y="72821"/>
                  </a:cubicBezTo>
                  <a:cubicBezTo>
                    <a:pt x="847941" y="72478"/>
                    <a:pt x="848043" y="73100"/>
                    <a:pt x="848246" y="73227"/>
                  </a:cubicBezTo>
                  <a:cubicBezTo>
                    <a:pt x="848640" y="73316"/>
                    <a:pt x="848055" y="73100"/>
                    <a:pt x="847827" y="73037"/>
                  </a:cubicBezTo>
                  <a:cubicBezTo>
                    <a:pt x="846239" y="72757"/>
                    <a:pt x="844296" y="73075"/>
                    <a:pt x="842721" y="73278"/>
                  </a:cubicBezTo>
                  <a:cubicBezTo>
                    <a:pt x="836295" y="74523"/>
                    <a:pt x="832854" y="75691"/>
                    <a:pt x="832854" y="7569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16"/>
            <p:cNvSpPr/>
            <p:nvPr/>
          </p:nvSpPr>
          <p:spPr>
            <a:xfrm>
              <a:off x="2202" y="8917"/>
              <a:ext cx="989" cy="212"/>
            </a:xfrm>
            <a:custGeom>
              <a:avLst/>
              <a:gdLst/>
              <a:ahLst/>
              <a:cxnLst/>
              <a:rect l="0" t="0" r="0" b="0"/>
              <a:pathLst>
                <a:path w="404611" h="86933">
                  <a:moveTo>
                    <a:pt x="404610" y="27064"/>
                  </a:moveTo>
                  <a:cubicBezTo>
                    <a:pt x="404610" y="27064"/>
                    <a:pt x="403619" y="28449"/>
                    <a:pt x="401752" y="31039"/>
                  </a:cubicBezTo>
                  <a:cubicBezTo>
                    <a:pt x="399911" y="33401"/>
                    <a:pt x="396482" y="37389"/>
                    <a:pt x="391668" y="41021"/>
                  </a:cubicBezTo>
                  <a:cubicBezTo>
                    <a:pt x="386931" y="44984"/>
                    <a:pt x="380721" y="49137"/>
                    <a:pt x="373190" y="53112"/>
                  </a:cubicBezTo>
                  <a:cubicBezTo>
                    <a:pt x="365697" y="57163"/>
                    <a:pt x="356972" y="61214"/>
                    <a:pt x="347167" y="64618"/>
                  </a:cubicBezTo>
                  <a:cubicBezTo>
                    <a:pt x="308115" y="79249"/>
                    <a:pt x="252870" y="86932"/>
                    <a:pt x="198019" y="83503"/>
                  </a:cubicBezTo>
                  <a:cubicBezTo>
                    <a:pt x="170599" y="81865"/>
                    <a:pt x="143269" y="77509"/>
                    <a:pt x="118250" y="70689"/>
                  </a:cubicBezTo>
                  <a:cubicBezTo>
                    <a:pt x="105728" y="67412"/>
                    <a:pt x="93840" y="63208"/>
                    <a:pt x="82753" y="58878"/>
                  </a:cubicBezTo>
                  <a:cubicBezTo>
                    <a:pt x="77242" y="56566"/>
                    <a:pt x="71920" y="54242"/>
                    <a:pt x="66840" y="51880"/>
                  </a:cubicBezTo>
                  <a:cubicBezTo>
                    <a:pt x="61875" y="49251"/>
                    <a:pt x="57074" y="46711"/>
                    <a:pt x="52464" y="44260"/>
                  </a:cubicBezTo>
                  <a:cubicBezTo>
                    <a:pt x="43333" y="39231"/>
                    <a:pt x="35446" y="33744"/>
                    <a:pt x="28689" y="28690"/>
                  </a:cubicBezTo>
                  <a:cubicBezTo>
                    <a:pt x="21984" y="23495"/>
                    <a:pt x="16510" y="18619"/>
                    <a:pt x="12306" y="14250"/>
                  </a:cubicBezTo>
                  <a:cubicBezTo>
                    <a:pt x="7874" y="10211"/>
                    <a:pt x="5105" y="6236"/>
                    <a:pt x="3023" y="3849"/>
                  </a:cubicBezTo>
                  <a:cubicBezTo>
                    <a:pt x="1054" y="1347"/>
                    <a:pt x="0" y="0"/>
                    <a:pt x="0" y="0"/>
                  </a:cubicBezTo>
                  <a:cubicBezTo>
                    <a:pt x="0" y="0"/>
                    <a:pt x="1537" y="749"/>
                    <a:pt x="4420" y="2147"/>
                  </a:cubicBezTo>
                  <a:cubicBezTo>
                    <a:pt x="7252" y="3569"/>
                    <a:pt x="11303" y="5728"/>
                    <a:pt x="16662" y="8039"/>
                  </a:cubicBezTo>
                  <a:cubicBezTo>
                    <a:pt x="21857" y="10580"/>
                    <a:pt x="28499" y="12954"/>
                    <a:pt x="35789" y="15951"/>
                  </a:cubicBezTo>
                  <a:cubicBezTo>
                    <a:pt x="43307" y="18593"/>
                    <a:pt x="51778" y="21311"/>
                    <a:pt x="60998" y="24117"/>
                  </a:cubicBezTo>
                  <a:cubicBezTo>
                    <a:pt x="79616" y="29337"/>
                    <a:pt x="101575" y="34011"/>
                    <a:pt x="125336" y="37643"/>
                  </a:cubicBezTo>
                  <a:cubicBezTo>
                    <a:pt x="137185" y="39611"/>
                    <a:pt x="149568" y="40907"/>
                    <a:pt x="162103" y="42405"/>
                  </a:cubicBezTo>
                  <a:cubicBezTo>
                    <a:pt x="174701" y="43548"/>
                    <a:pt x="187477" y="44882"/>
                    <a:pt x="200343" y="45479"/>
                  </a:cubicBezTo>
                  <a:cubicBezTo>
                    <a:pt x="251701" y="48806"/>
                    <a:pt x="303517" y="47524"/>
                    <a:pt x="342074" y="43434"/>
                  </a:cubicBezTo>
                  <a:cubicBezTo>
                    <a:pt x="351676" y="42215"/>
                    <a:pt x="360502" y="41034"/>
                    <a:pt x="368224" y="39484"/>
                  </a:cubicBezTo>
                  <a:cubicBezTo>
                    <a:pt x="375869" y="37795"/>
                    <a:pt x="382702" y="36360"/>
                    <a:pt x="388010" y="34442"/>
                  </a:cubicBezTo>
                  <a:cubicBezTo>
                    <a:pt x="393471" y="32626"/>
                    <a:pt x="397421" y="31052"/>
                    <a:pt x="400317" y="29413"/>
                  </a:cubicBezTo>
                  <a:cubicBezTo>
                    <a:pt x="403124" y="27877"/>
                    <a:pt x="404610" y="27064"/>
                    <a:pt x="404610"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a:off x="9880" y="9685"/>
              <a:ext cx="2082" cy="376"/>
            </a:xfrm>
            <a:custGeom>
              <a:avLst/>
              <a:gdLst/>
              <a:ahLst/>
              <a:cxnLst/>
              <a:rect l="0" t="0" r="0" b="0"/>
              <a:pathLst>
                <a:path w="851740" h="154014">
                  <a:moveTo>
                    <a:pt x="832852" y="78347"/>
                  </a:moveTo>
                  <a:cubicBezTo>
                    <a:pt x="832852" y="78347"/>
                    <a:pt x="836294" y="79528"/>
                    <a:pt x="842745" y="80735"/>
                  </a:cubicBezTo>
                  <a:cubicBezTo>
                    <a:pt x="844307" y="80938"/>
                    <a:pt x="846251" y="81268"/>
                    <a:pt x="847851" y="80976"/>
                  </a:cubicBezTo>
                  <a:cubicBezTo>
                    <a:pt x="848080" y="80913"/>
                    <a:pt x="848651" y="80697"/>
                    <a:pt x="848257" y="80785"/>
                  </a:cubicBezTo>
                  <a:cubicBezTo>
                    <a:pt x="848067" y="80913"/>
                    <a:pt x="847965" y="81535"/>
                    <a:pt x="847864" y="81192"/>
                  </a:cubicBezTo>
                  <a:cubicBezTo>
                    <a:pt x="847648" y="80836"/>
                    <a:pt x="846822" y="80024"/>
                    <a:pt x="846022" y="79363"/>
                  </a:cubicBezTo>
                  <a:cubicBezTo>
                    <a:pt x="842479" y="76683"/>
                    <a:pt x="837653" y="74067"/>
                    <a:pt x="832192" y="71438"/>
                  </a:cubicBezTo>
                  <a:cubicBezTo>
                    <a:pt x="810107" y="61101"/>
                    <a:pt x="776363" y="50763"/>
                    <a:pt x="735215" y="43409"/>
                  </a:cubicBezTo>
                  <a:cubicBezTo>
                    <a:pt x="714641" y="39701"/>
                    <a:pt x="692111" y="37148"/>
                    <a:pt x="668311" y="35231"/>
                  </a:cubicBezTo>
                  <a:cubicBezTo>
                    <a:pt x="644486" y="33364"/>
                    <a:pt x="619277" y="33262"/>
                    <a:pt x="593280" y="33681"/>
                  </a:cubicBezTo>
                  <a:cubicBezTo>
                    <a:pt x="541248" y="35231"/>
                    <a:pt x="485927" y="41872"/>
                    <a:pt x="431596" y="53747"/>
                  </a:cubicBezTo>
                  <a:cubicBezTo>
                    <a:pt x="404418" y="59589"/>
                    <a:pt x="377368" y="66320"/>
                    <a:pt x="351091" y="74257"/>
                  </a:cubicBezTo>
                  <a:cubicBezTo>
                    <a:pt x="324701" y="82258"/>
                    <a:pt x="299504" y="90767"/>
                    <a:pt x="274116" y="99657"/>
                  </a:cubicBezTo>
                  <a:cubicBezTo>
                    <a:pt x="249021" y="108573"/>
                    <a:pt x="224091" y="116561"/>
                    <a:pt x="200507" y="123368"/>
                  </a:cubicBezTo>
                  <a:cubicBezTo>
                    <a:pt x="176936" y="130467"/>
                    <a:pt x="154356" y="136386"/>
                    <a:pt x="133261" y="140983"/>
                  </a:cubicBezTo>
                  <a:cubicBezTo>
                    <a:pt x="112229" y="145796"/>
                    <a:pt x="92671" y="149301"/>
                    <a:pt x="75095" y="151270"/>
                  </a:cubicBezTo>
                  <a:cubicBezTo>
                    <a:pt x="57556" y="153340"/>
                    <a:pt x="41999" y="154013"/>
                    <a:pt x="29083" y="152451"/>
                  </a:cubicBezTo>
                  <a:cubicBezTo>
                    <a:pt x="16497" y="151295"/>
                    <a:pt x="5194" y="146888"/>
                    <a:pt x="2311" y="139484"/>
                  </a:cubicBezTo>
                  <a:cubicBezTo>
                    <a:pt x="0" y="132258"/>
                    <a:pt x="3531" y="129045"/>
                    <a:pt x="3111" y="129121"/>
                  </a:cubicBezTo>
                  <a:cubicBezTo>
                    <a:pt x="3404" y="128879"/>
                    <a:pt x="991" y="133096"/>
                    <a:pt x="4216" y="138494"/>
                  </a:cubicBezTo>
                  <a:cubicBezTo>
                    <a:pt x="7594" y="143789"/>
                    <a:pt x="17526" y="145428"/>
                    <a:pt x="29337" y="144628"/>
                  </a:cubicBezTo>
                  <a:cubicBezTo>
                    <a:pt x="53391" y="143002"/>
                    <a:pt x="87274" y="132931"/>
                    <a:pt x="127152" y="119380"/>
                  </a:cubicBezTo>
                  <a:cubicBezTo>
                    <a:pt x="147053" y="112357"/>
                    <a:pt x="168554" y="104508"/>
                    <a:pt x="191198" y="95834"/>
                  </a:cubicBezTo>
                  <a:cubicBezTo>
                    <a:pt x="213766" y="86906"/>
                    <a:pt x="237553" y="77495"/>
                    <a:pt x="262166" y="67767"/>
                  </a:cubicBezTo>
                  <a:cubicBezTo>
                    <a:pt x="286613" y="57811"/>
                    <a:pt x="313093" y="47244"/>
                    <a:pt x="340207" y="38951"/>
                  </a:cubicBezTo>
                  <a:cubicBezTo>
                    <a:pt x="367386" y="30429"/>
                    <a:pt x="395300" y="22543"/>
                    <a:pt x="423710" y="16624"/>
                  </a:cubicBezTo>
                  <a:cubicBezTo>
                    <a:pt x="452146" y="10884"/>
                    <a:pt x="480847" y="6287"/>
                    <a:pt x="509321" y="3467"/>
                  </a:cubicBezTo>
                  <a:cubicBezTo>
                    <a:pt x="537794" y="597"/>
                    <a:pt x="566013" y="0"/>
                    <a:pt x="593255" y="470"/>
                  </a:cubicBezTo>
                  <a:cubicBezTo>
                    <a:pt x="620509" y="902"/>
                    <a:pt x="646798" y="3708"/>
                    <a:pt x="671474" y="7366"/>
                  </a:cubicBezTo>
                  <a:cubicBezTo>
                    <a:pt x="696189" y="10985"/>
                    <a:pt x="719239" y="16396"/>
                    <a:pt x="740118" y="22479"/>
                  </a:cubicBezTo>
                  <a:cubicBezTo>
                    <a:pt x="781952" y="34620"/>
                    <a:pt x="814959" y="50495"/>
                    <a:pt x="835927" y="65024"/>
                  </a:cubicBezTo>
                  <a:cubicBezTo>
                    <a:pt x="841185" y="68656"/>
                    <a:pt x="845693" y="72212"/>
                    <a:pt x="849135" y="76213"/>
                  </a:cubicBezTo>
                  <a:cubicBezTo>
                    <a:pt x="849973" y="77318"/>
                    <a:pt x="850824" y="78207"/>
                    <a:pt x="851396" y="79960"/>
                  </a:cubicBezTo>
                  <a:cubicBezTo>
                    <a:pt x="851700" y="80544"/>
                    <a:pt x="851739" y="82626"/>
                    <a:pt x="850557" y="83300"/>
                  </a:cubicBezTo>
                  <a:cubicBezTo>
                    <a:pt x="849440" y="84189"/>
                    <a:pt x="848792" y="83935"/>
                    <a:pt x="848081" y="84062"/>
                  </a:cubicBezTo>
                  <a:cubicBezTo>
                    <a:pt x="845553" y="83947"/>
                    <a:pt x="843877" y="83185"/>
                    <a:pt x="842213" y="82665"/>
                  </a:cubicBezTo>
                  <a:cubicBezTo>
                    <a:pt x="835900" y="80138"/>
                    <a:pt x="832852" y="78347"/>
                    <a:pt x="832852" y="78347"/>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19"/>
            <p:cNvSpPr/>
            <p:nvPr/>
          </p:nvSpPr>
          <p:spPr>
            <a:xfrm>
              <a:off x="10738" y="9997"/>
              <a:ext cx="989" cy="212"/>
            </a:xfrm>
            <a:custGeom>
              <a:avLst/>
              <a:gdLst/>
              <a:ahLst/>
              <a:cxnLst/>
              <a:rect l="0" t="0" r="0" b="0"/>
              <a:pathLst>
                <a:path w="404635" h="86932">
                  <a:moveTo>
                    <a:pt x="404634" y="59881"/>
                  </a:moveTo>
                  <a:cubicBezTo>
                    <a:pt x="404634" y="59881"/>
                    <a:pt x="403135" y="59068"/>
                    <a:pt x="400329" y="57518"/>
                  </a:cubicBezTo>
                  <a:cubicBezTo>
                    <a:pt x="397433" y="55880"/>
                    <a:pt x="393483" y="54305"/>
                    <a:pt x="388023" y="52489"/>
                  </a:cubicBezTo>
                  <a:cubicBezTo>
                    <a:pt x="382714" y="50559"/>
                    <a:pt x="375881" y="49123"/>
                    <a:pt x="368223" y="47447"/>
                  </a:cubicBezTo>
                  <a:cubicBezTo>
                    <a:pt x="360515" y="45898"/>
                    <a:pt x="351675" y="44717"/>
                    <a:pt x="342074" y="43497"/>
                  </a:cubicBezTo>
                  <a:cubicBezTo>
                    <a:pt x="303517" y="39408"/>
                    <a:pt x="251714" y="38125"/>
                    <a:pt x="200342" y="41453"/>
                  </a:cubicBezTo>
                  <a:cubicBezTo>
                    <a:pt x="187490" y="42049"/>
                    <a:pt x="174701" y="43383"/>
                    <a:pt x="162115" y="44526"/>
                  </a:cubicBezTo>
                  <a:cubicBezTo>
                    <a:pt x="149580" y="46037"/>
                    <a:pt x="137185" y="47333"/>
                    <a:pt x="125336" y="49289"/>
                  </a:cubicBezTo>
                  <a:cubicBezTo>
                    <a:pt x="101587" y="52921"/>
                    <a:pt x="79616" y="57594"/>
                    <a:pt x="60998" y="62814"/>
                  </a:cubicBezTo>
                  <a:cubicBezTo>
                    <a:pt x="51765" y="65621"/>
                    <a:pt x="43294" y="68326"/>
                    <a:pt x="35788" y="70980"/>
                  </a:cubicBezTo>
                  <a:cubicBezTo>
                    <a:pt x="28498" y="73977"/>
                    <a:pt x="21857" y="76352"/>
                    <a:pt x="16662" y="78892"/>
                  </a:cubicBezTo>
                  <a:cubicBezTo>
                    <a:pt x="11315" y="81204"/>
                    <a:pt x="7264" y="83362"/>
                    <a:pt x="4419" y="84785"/>
                  </a:cubicBezTo>
                  <a:cubicBezTo>
                    <a:pt x="1536" y="86182"/>
                    <a:pt x="0" y="86931"/>
                    <a:pt x="0" y="86931"/>
                  </a:cubicBezTo>
                  <a:cubicBezTo>
                    <a:pt x="0" y="86931"/>
                    <a:pt x="1054" y="85598"/>
                    <a:pt x="3022" y="83083"/>
                  </a:cubicBezTo>
                  <a:cubicBezTo>
                    <a:pt x="5118" y="80696"/>
                    <a:pt x="7886" y="76720"/>
                    <a:pt x="12306" y="72682"/>
                  </a:cubicBezTo>
                  <a:cubicBezTo>
                    <a:pt x="16497" y="68313"/>
                    <a:pt x="21983" y="63423"/>
                    <a:pt x="28689" y="58242"/>
                  </a:cubicBezTo>
                  <a:cubicBezTo>
                    <a:pt x="35446" y="53187"/>
                    <a:pt x="43320" y="47701"/>
                    <a:pt x="52464" y="42672"/>
                  </a:cubicBezTo>
                  <a:cubicBezTo>
                    <a:pt x="57061" y="40233"/>
                    <a:pt x="61861" y="37680"/>
                    <a:pt x="66840" y="35051"/>
                  </a:cubicBezTo>
                  <a:cubicBezTo>
                    <a:pt x="71907" y="32689"/>
                    <a:pt x="77241" y="30352"/>
                    <a:pt x="82753" y="28054"/>
                  </a:cubicBezTo>
                  <a:cubicBezTo>
                    <a:pt x="93840" y="23723"/>
                    <a:pt x="105727" y="19519"/>
                    <a:pt x="118249" y="16243"/>
                  </a:cubicBezTo>
                  <a:cubicBezTo>
                    <a:pt x="143269" y="9423"/>
                    <a:pt x="170599" y="5080"/>
                    <a:pt x="198018" y="3429"/>
                  </a:cubicBezTo>
                  <a:cubicBezTo>
                    <a:pt x="252857" y="0"/>
                    <a:pt x="308115" y="7683"/>
                    <a:pt x="347155" y="22313"/>
                  </a:cubicBezTo>
                  <a:cubicBezTo>
                    <a:pt x="356959" y="25717"/>
                    <a:pt x="365696" y="29768"/>
                    <a:pt x="373189" y="33820"/>
                  </a:cubicBezTo>
                  <a:cubicBezTo>
                    <a:pt x="380720" y="37795"/>
                    <a:pt x="386931" y="41960"/>
                    <a:pt x="391668" y="45910"/>
                  </a:cubicBezTo>
                  <a:cubicBezTo>
                    <a:pt x="396481" y="49542"/>
                    <a:pt x="399897" y="53543"/>
                    <a:pt x="401752" y="55892"/>
                  </a:cubicBezTo>
                  <a:cubicBezTo>
                    <a:pt x="403643" y="58496"/>
                    <a:pt x="404634" y="59881"/>
                    <a:pt x="404634"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21"/>
            <p:cNvSpPr/>
            <p:nvPr/>
          </p:nvSpPr>
          <p:spPr>
            <a:xfrm>
              <a:off x="13482" y="9765"/>
              <a:ext cx="2082" cy="376"/>
            </a:xfrm>
            <a:custGeom>
              <a:avLst/>
              <a:gdLst/>
              <a:ahLst/>
              <a:cxnLst/>
              <a:rect l="0" t="0" r="0" b="0"/>
              <a:pathLst>
                <a:path w="851739" h="154015">
                  <a:moveTo>
                    <a:pt x="832852" y="78348"/>
                  </a:moveTo>
                  <a:cubicBezTo>
                    <a:pt x="832852" y="78348"/>
                    <a:pt x="836294" y="79529"/>
                    <a:pt x="842745" y="80735"/>
                  </a:cubicBezTo>
                  <a:cubicBezTo>
                    <a:pt x="844307" y="80938"/>
                    <a:pt x="846251" y="81268"/>
                    <a:pt x="847851" y="80977"/>
                  </a:cubicBezTo>
                  <a:cubicBezTo>
                    <a:pt x="848080" y="80913"/>
                    <a:pt x="848651" y="80697"/>
                    <a:pt x="848257" y="80786"/>
                  </a:cubicBezTo>
                  <a:cubicBezTo>
                    <a:pt x="848067" y="80913"/>
                    <a:pt x="847965" y="81535"/>
                    <a:pt x="847864" y="81192"/>
                  </a:cubicBezTo>
                  <a:cubicBezTo>
                    <a:pt x="847648" y="80837"/>
                    <a:pt x="846822" y="80024"/>
                    <a:pt x="846022" y="79363"/>
                  </a:cubicBezTo>
                  <a:cubicBezTo>
                    <a:pt x="842479" y="76684"/>
                    <a:pt x="837653" y="74068"/>
                    <a:pt x="832192" y="71439"/>
                  </a:cubicBezTo>
                  <a:cubicBezTo>
                    <a:pt x="810107" y="61101"/>
                    <a:pt x="776363" y="50763"/>
                    <a:pt x="735215" y="43410"/>
                  </a:cubicBezTo>
                  <a:cubicBezTo>
                    <a:pt x="714641" y="39702"/>
                    <a:pt x="692111" y="37149"/>
                    <a:pt x="668311" y="35231"/>
                  </a:cubicBezTo>
                  <a:cubicBezTo>
                    <a:pt x="644486" y="33364"/>
                    <a:pt x="619277" y="33262"/>
                    <a:pt x="593280" y="33681"/>
                  </a:cubicBezTo>
                  <a:cubicBezTo>
                    <a:pt x="541248" y="35231"/>
                    <a:pt x="485927" y="41873"/>
                    <a:pt x="431596" y="53747"/>
                  </a:cubicBezTo>
                  <a:cubicBezTo>
                    <a:pt x="404418" y="59589"/>
                    <a:pt x="377368" y="66320"/>
                    <a:pt x="351091" y="74258"/>
                  </a:cubicBezTo>
                  <a:cubicBezTo>
                    <a:pt x="324701" y="82259"/>
                    <a:pt x="299504" y="90767"/>
                    <a:pt x="274116" y="99658"/>
                  </a:cubicBezTo>
                  <a:cubicBezTo>
                    <a:pt x="249021" y="108573"/>
                    <a:pt x="224091" y="116561"/>
                    <a:pt x="200507" y="123369"/>
                  </a:cubicBezTo>
                  <a:cubicBezTo>
                    <a:pt x="176949" y="130468"/>
                    <a:pt x="154356" y="136386"/>
                    <a:pt x="133261" y="140983"/>
                  </a:cubicBezTo>
                  <a:cubicBezTo>
                    <a:pt x="112229" y="145797"/>
                    <a:pt x="92684" y="149302"/>
                    <a:pt x="75107" y="151270"/>
                  </a:cubicBezTo>
                  <a:cubicBezTo>
                    <a:pt x="57556" y="153340"/>
                    <a:pt x="42011" y="154014"/>
                    <a:pt x="29095" y="152451"/>
                  </a:cubicBezTo>
                  <a:cubicBezTo>
                    <a:pt x="16510" y="151296"/>
                    <a:pt x="5194" y="146889"/>
                    <a:pt x="2311" y="139485"/>
                  </a:cubicBezTo>
                  <a:cubicBezTo>
                    <a:pt x="0" y="132258"/>
                    <a:pt x="3543" y="129045"/>
                    <a:pt x="3111" y="129121"/>
                  </a:cubicBezTo>
                  <a:cubicBezTo>
                    <a:pt x="3390" y="128880"/>
                    <a:pt x="990" y="133096"/>
                    <a:pt x="4216" y="138494"/>
                  </a:cubicBezTo>
                  <a:cubicBezTo>
                    <a:pt x="7594" y="143790"/>
                    <a:pt x="17526" y="145428"/>
                    <a:pt x="29336" y="144628"/>
                  </a:cubicBezTo>
                  <a:cubicBezTo>
                    <a:pt x="53403" y="143003"/>
                    <a:pt x="87286" y="132932"/>
                    <a:pt x="127152" y="119380"/>
                  </a:cubicBezTo>
                  <a:cubicBezTo>
                    <a:pt x="147053" y="112357"/>
                    <a:pt x="168554" y="104509"/>
                    <a:pt x="191198" y="95835"/>
                  </a:cubicBezTo>
                  <a:cubicBezTo>
                    <a:pt x="213753" y="86906"/>
                    <a:pt x="237553" y="77496"/>
                    <a:pt x="262166" y="67768"/>
                  </a:cubicBezTo>
                  <a:cubicBezTo>
                    <a:pt x="286613" y="57811"/>
                    <a:pt x="313093" y="47245"/>
                    <a:pt x="340207" y="38951"/>
                  </a:cubicBezTo>
                  <a:cubicBezTo>
                    <a:pt x="367385" y="30430"/>
                    <a:pt x="395300" y="22543"/>
                    <a:pt x="423710" y="16625"/>
                  </a:cubicBezTo>
                  <a:cubicBezTo>
                    <a:pt x="452145" y="10884"/>
                    <a:pt x="480847" y="6287"/>
                    <a:pt x="509320" y="3467"/>
                  </a:cubicBezTo>
                  <a:cubicBezTo>
                    <a:pt x="537794" y="597"/>
                    <a:pt x="566013" y="0"/>
                    <a:pt x="593255" y="470"/>
                  </a:cubicBezTo>
                  <a:cubicBezTo>
                    <a:pt x="620509" y="902"/>
                    <a:pt x="646798" y="3709"/>
                    <a:pt x="671474" y="7366"/>
                  </a:cubicBezTo>
                  <a:cubicBezTo>
                    <a:pt x="696188" y="10986"/>
                    <a:pt x="719239" y="16396"/>
                    <a:pt x="740118" y="22479"/>
                  </a:cubicBezTo>
                  <a:cubicBezTo>
                    <a:pt x="781951" y="34620"/>
                    <a:pt x="814959" y="50495"/>
                    <a:pt x="835926" y="65024"/>
                  </a:cubicBezTo>
                  <a:cubicBezTo>
                    <a:pt x="841184" y="68657"/>
                    <a:pt x="845693" y="72213"/>
                    <a:pt x="849134" y="76213"/>
                  </a:cubicBezTo>
                  <a:cubicBezTo>
                    <a:pt x="849973" y="77318"/>
                    <a:pt x="850824" y="78207"/>
                    <a:pt x="851395" y="79960"/>
                  </a:cubicBezTo>
                  <a:cubicBezTo>
                    <a:pt x="851700" y="80544"/>
                    <a:pt x="851738" y="82627"/>
                    <a:pt x="850557" y="83300"/>
                  </a:cubicBezTo>
                  <a:cubicBezTo>
                    <a:pt x="849439" y="84189"/>
                    <a:pt x="848791" y="83935"/>
                    <a:pt x="848080" y="84062"/>
                  </a:cubicBezTo>
                  <a:cubicBezTo>
                    <a:pt x="845553" y="83948"/>
                    <a:pt x="843877" y="83186"/>
                    <a:pt x="842213" y="82665"/>
                  </a:cubicBezTo>
                  <a:cubicBezTo>
                    <a:pt x="835900" y="80138"/>
                    <a:pt x="832852" y="78348"/>
                    <a:pt x="832852" y="7834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22"/>
            <p:cNvSpPr/>
            <p:nvPr/>
          </p:nvSpPr>
          <p:spPr>
            <a:xfrm>
              <a:off x="14339" y="10077"/>
              <a:ext cx="989" cy="212"/>
            </a:xfrm>
            <a:custGeom>
              <a:avLst/>
              <a:gdLst/>
              <a:ahLst/>
              <a:cxnLst/>
              <a:rect l="0" t="0" r="0" b="0"/>
              <a:pathLst>
                <a:path w="404635" h="86933">
                  <a:moveTo>
                    <a:pt x="404634" y="59881"/>
                  </a:moveTo>
                  <a:cubicBezTo>
                    <a:pt x="404634" y="59881"/>
                    <a:pt x="403135" y="59068"/>
                    <a:pt x="400329" y="57519"/>
                  </a:cubicBezTo>
                  <a:cubicBezTo>
                    <a:pt x="397433" y="55880"/>
                    <a:pt x="393483" y="54306"/>
                    <a:pt x="388022" y="52490"/>
                  </a:cubicBezTo>
                  <a:cubicBezTo>
                    <a:pt x="382714" y="50559"/>
                    <a:pt x="375881" y="49124"/>
                    <a:pt x="368223" y="47448"/>
                  </a:cubicBezTo>
                  <a:cubicBezTo>
                    <a:pt x="360514" y="45898"/>
                    <a:pt x="351675" y="44717"/>
                    <a:pt x="342074" y="43498"/>
                  </a:cubicBezTo>
                  <a:cubicBezTo>
                    <a:pt x="303517" y="39409"/>
                    <a:pt x="251714" y="38126"/>
                    <a:pt x="200342" y="41453"/>
                  </a:cubicBezTo>
                  <a:cubicBezTo>
                    <a:pt x="187490" y="42050"/>
                    <a:pt x="174700" y="43383"/>
                    <a:pt x="162115" y="44526"/>
                  </a:cubicBezTo>
                  <a:cubicBezTo>
                    <a:pt x="149580" y="46038"/>
                    <a:pt x="137185" y="47333"/>
                    <a:pt x="125336" y="49289"/>
                  </a:cubicBezTo>
                  <a:cubicBezTo>
                    <a:pt x="101587" y="52921"/>
                    <a:pt x="79616" y="57595"/>
                    <a:pt x="60997" y="62814"/>
                  </a:cubicBezTo>
                  <a:cubicBezTo>
                    <a:pt x="51765" y="65621"/>
                    <a:pt x="43293" y="68326"/>
                    <a:pt x="35788" y="70981"/>
                  </a:cubicBezTo>
                  <a:cubicBezTo>
                    <a:pt x="28498" y="73978"/>
                    <a:pt x="21856" y="76353"/>
                    <a:pt x="16662" y="78893"/>
                  </a:cubicBezTo>
                  <a:cubicBezTo>
                    <a:pt x="11315" y="81204"/>
                    <a:pt x="7264" y="83363"/>
                    <a:pt x="4419" y="84785"/>
                  </a:cubicBezTo>
                  <a:cubicBezTo>
                    <a:pt x="1536" y="86182"/>
                    <a:pt x="0" y="86932"/>
                    <a:pt x="0" y="86932"/>
                  </a:cubicBezTo>
                  <a:cubicBezTo>
                    <a:pt x="0" y="86932"/>
                    <a:pt x="1054" y="85598"/>
                    <a:pt x="3022" y="83083"/>
                  </a:cubicBezTo>
                  <a:cubicBezTo>
                    <a:pt x="5118" y="80696"/>
                    <a:pt x="7886" y="76721"/>
                    <a:pt x="12306" y="72682"/>
                  </a:cubicBezTo>
                  <a:cubicBezTo>
                    <a:pt x="16497" y="68313"/>
                    <a:pt x="21983" y="63424"/>
                    <a:pt x="28689" y="58242"/>
                  </a:cubicBezTo>
                  <a:cubicBezTo>
                    <a:pt x="35445" y="53188"/>
                    <a:pt x="43319" y="47701"/>
                    <a:pt x="52463" y="42672"/>
                  </a:cubicBezTo>
                  <a:cubicBezTo>
                    <a:pt x="57061" y="40234"/>
                    <a:pt x="61861" y="37681"/>
                    <a:pt x="66840" y="35052"/>
                  </a:cubicBezTo>
                  <a:cubicBezTo>
                    <a:pt x="71907" y="32690"/>
                    <a:pt x="77241" y="30353"/>
                    <a:pt x="82753" y="28054"/>
                  </a:cubicBezTo>
                  <a:cubicBezTo>
                    <a:pt x="93840" y="23723"/>
                    <a:pt x="105727" y="19520"/>
                    <a:pt x="118249" y="16243"/>
                  </a:cubicBezTo>
                  <a:cubicBezTo>
                    <a:pt x="143268" y="9424"/>
                    <a:pt x="170599" y="5080"/>
                    <a:pt x="198018" y="3429"/>
                  </a:cubicBezTo>
                  <a:cubicBezTo>
                    <a:pt x="252857" y="0"/>
                    <a:pt x="308114" y="7683"/>
                    <a:pt x="347154" y="22314"/>
                  </a:cubicBezTo>
                  <a:cubicBezTo>
                    <a:pt x="356959" y="25718"/>
                    <a:pt x="365696" y="29769"/>
                    <a:pt x="373189" y="33820"/>
                  </a:cubicBezTo>
                  <a:cubicBezTo>
                    <a:pt x="380720" y="37795"/>
                    <a:pt x="386931" y="41961"/>
                    <a:pt x="391667" y="45910"/>
                  </a:cubicBezTo>
                  <a:cubicBezTo>
                    <a:pt x="396481" y="49543"/>
                    <a:pt x="399897" y="53543"/>
                    <a:pt x="401751" y="55893"/>
                  </a:cubicBezTo>
                  <a:cubicBezTo>
                    <a:pt x="403643" y="58497"/>
                    <a:pt x="404634" y="59881"/>
                    <a:pt x="404634"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24"/>
            <p:cNvSpPr/>
            <p:nvPr/>
          </p:nvSpPr>
          <p:spPr>
            <a:xfrm>
              <a:off x="6612" y="9684"/>
              <a:ext cx="2082" cy="376"/>
            </a:xfrm>
            <a:custGeom>
              <a:avLst/>
              <a:gdLst/>
              <a:ahLst/>
              <a:cxnLst/>
              <a:rect l="0" t="0" r="0" b="0"/>
              <a:pathLst>
                <a:path w="851752" h="154014">
                  <a:moveTo>
                    <a:pt x="832828" y="78347"/>
                  </a:moveTo>
                  <a:cubicBezTo>
                    <a:pt x="832828" y="78347"/>
                    <a:pt x="836270" y="79528"/>
                    <a:pt x="842722" y="80735"/>
                  </a:cubicBezTo>
                  <a:cubicBezTo>
                    <a:pt x="844296" y="80938"/>
                    <a:pt x="846240" y="81268"/>
                    <a:pt x="847827" y="80976"/>
                  </a:cubicBezTo>
                  <a:cubicBezTo>
                    <a:pt x="848056" y="80913"/>
                    <a:pt x="848627" y="80697"/>
                    <a:pt x="848246" y="80785"/>
                  </a:cubicBezTo>
                  <a:cubicBezTo>
                    <a:pt x="848055" y="80913"/>
                    <a:pt x="847941" y="81535"/>
                    <a:pt x="847840" y="81192"/>
                  </a:cubicBezTo>
                  <a:cubicBezTo>
                    <a:pt x="847624" y="80836"/>
                    <a:pt x="846785" y="80023"/>
                    <a:pt x="845998" y="79363"/>
                  </a:cubicBezTo>
                  <a:cubicBezTo>
                    <a:pt x="842455" y="76683"/>
                    <a:pt x="837642" y="74067"/>
                    <a:pt x="832180" y="71438"/>
                  </a:cubicBezTo>
                  <a:cubicBezTo>
                    <a:pt x="810095" y="61101"/>
                    <a:pt x="776351" y="50763"/>
                    <a:pt x="735203" y="43409"/>
                  </a:cubicBezTo>
                  <a:cubicBezTo>
                    <a:pt x="714617" y="39701"/>
                    <a:pt x="692099" y="37148"/>
                    <a:pt x="668312" y="35230"/>
                  </a:cubicBezTo>
                  <a:cubicBezTo>
                    <a:pt x="644487" y="33363"/>
                    <a:pt x="619278" y="33262"/>
                    <a:pt x="593268" y="33681"/>
                  </a:cubicBezTo>
                  <a:cubicBezTo>
                    <a:pt x="541249" y="35230"/>
                    <a:pt x="485915" y="41872"/>
                    <a:pt x="431584" y="53747"/>
                  </a:cubicBezTo>
                  <a:cubicBezTo>
                    <a:pt x="404407" y="59589"/>
                    <a:pt x="377355" y="66320"/>
                    <a:pt x="351092" y="74257"/>
                  </a:cubicBezTo>
                  <a:cubicBezTo>
                    <a:pt x="324689" y="82258"/>
                    <a:pt x="299505" y="90767"/>
                    <a:pt x="274117" y="99657"/>
                  </a:cubicBezTo>
                  <a:cubicBezTo>
                    <a:pt x="249022" y="108572"/>
                    <a:pt x="224079" y="116561"/>
                    <a:pt x="200508" y="123368"/>
                  </a:cubicBezTo>
                  <a:cubicBezTo>
                    <a:pt x="176937" y="130467"/>
                    <a:pt x="154356" y="136385"/>
                    <a:pt x="133261" y="140983"/>
                  </a:cubicBezTo>
                  <a:cubicBezTo>
                    <a:pt x="112230" y="145796"/>
                    <a:pt x="92672" y="149301"/>
                    <a:pt x="75095" y="151270"/>
                  </a:cubicBezTo>
                  <a:cubicBezTo>
                    <a:pt x="57557" y="153340"/>
                    <a:pt x="41999" y="154013"/>
                    <a:pt x="29083" y="152451"/>
                  </a:cubicBezTo>
                  <a:cubicBezTo>
                    <a:pt x="16498" y="151295"/>
                    <a:pt x="5195" y="146888"/>
                    <a:pt x="2312" y="139484"/>
                  </a:cubicBezTo>
                  <a:cubicBezTo>
                    <a:pt x="0" y="132258"/>
                    <a:pt x="3531" y="129045"/>
                    <a:pt x="3112" y="129121"/>
                  </a:cubicBezTo>
                  <a:cubicBezTo>
                    <a:pt x="3404" y="128879"/>
                    <a:pt x="991" y="133096"/>
                    <a:pt x="4217" y="138493"/>
                  </a:cubicBezTo>
                  <a:cubicBezTo>
                    <a:pt x="7595" y="143789"/>
                    <a:pt x="17526" y="145428"/>
                    <a:pt x="29337" y="144628"/>
                  </a:cubicBezTo>
                  <a:cubicBezTo>
                    <a:pt x="53391" y="143002"/>
                    <a:pt x="87275" y="132931"/>
                    <a:pt x="127153" y="119380"/>
                  </a:cubicBezTo>
                  <a:cubicBezTo>
                    <a:pt x="147054" y="112357"/>
                    <a:pt x="168555" y="104508"/>
                    <a:pt x="191199" y="95834"/>
                  </a:cubicBezTo>
                  <a:cubicBezTo>
                    <a:pt x="213767" y="86906"/>
                    <a:pt x="237554" y="77495"/>
                    <a:pt x="262166" y="67767"/>
                  </a:cubicBezTo>
                  <a:cubicBezTo>
                    <a:pt x="286601" y="57810"/>
                    <a:pt x="313081" y="47244"/>
                    <a:pt x="340195" y="38951"/>
                  </a:cubicBezTo>
                  <a:cubicBezTo>
                    <a:pt x="367373" y="30429"/>
                    <a:pt x="395288" y="22542"/>
                    <a:pt x="423698" y="16624"/>
                  </a:cubicBezTo>
                  <a:cubicBezTo>
                    <a:pt x="452133" y="10884"/>
                    <a:pt x="480848" y="6286"/>
                    <a:pt x="509321" y="3467"/>
                  </a:cubicBezTo>
                  <a:cubicBezTo>
                    <a:pt x="537782" y="596"/>
                    <a:pt x="566014" y="0"/>
                    <a:pt x="593243" y="470"/>
                  </a:cubicBezTo>
                  <a:cubicBezTo>
                    <a:pt x="620510" y="902"/>
                    <a:pt x="646786" y="3708"/>
                    <a:pt x="671475" y="7366"/>
                  </a:cubicBezTo>
                  <a:cubicBezTo>
                    <a:pt x="696189" y="10985"/>
                    <a:pt x="719227" y="16396"/>
                    <a:pt x="740118" y="22479"/>
                  </a:cubicBezTo>
                  <a:cubicBezTo>
                    <a:pt x="781952" y="34620"/>
                    <a:pt x="814959" y="50495"/>
                    <a:pt x="835927" y="65024"/>
                  </a:cubicBezTo>
                  <a:cubicBezTo>
                    <a:pt x="841185" y="68656"/>
                    <a:pt x="845694" y="72212"/>
                    <a:pt x="849148" y="76213"/>
                  </a:cubicBezTo>
                  <a:cubicBezTo>
                    <a:pt x="849986" y="77318"/>
                    <a:pt x="850824" y="78207"/>
                    <a:pt x="851395" y="79959"/>
                  </a:cubicBezTo>
                  <a:cubicBezTo>
                    <a:pt x="851713" y="80544"/>
                    <a:pt x="851751" y="82626"/>
                    <a:pt x="850557" y="83300"/>
                  </a:cubicBezTo>
                  <a:cubicBezTo>
                    <a:pt x="849439" y="84189"/>
                    <a:pt x="848792" y="83934"/>
                    <a:pt x="848068" y="84062"/>
                  </a:cubicBezTo>
                  <a:cubicBezTo>
                    <a:pt x="845553" y="83947"/>
                    <a:pt x="843864" y="83185"/>
                    <a:pt x="842200" y="82665"/>
                  </a:cubicBezTo>
                  <a:cubicBezTo>
                    <a:pt x="835889" y="80138"/>
                    <a:pt x="832828" y="78347"/>
                    <a:pt x="832828" y="78347"/>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25"/>
            <p:cNvSpPr/>
            <p:nvPr/>
          </p:nvSpPr>
          <p:spPr>
            <a:xfrm>
              <a:off x="7470" y="9996"/>
              <a:ext cx="989" cy="212"/>
            </a:xfrm>
            <a:custGeom>
              <a:avLst/>
              <a:gdLst/>
              <a:ahLst/>
              <a:cxnLst/>
              <a:rect l="0" t="0" r="0" b="0"/>
              <a:pathLst>
                <a:path w="404623" h="86932">
                  <a:moveTo>
                    <a:pt x="404622" y="59880"/>
                  </a:moveTo>
                  <a:cubicBezTo>
                    <a:pt x="404622" y="59880"/>
                    <a:pt x="403123" y="59068"/>
                    <a:pt x="400317" y="57518"/>
                  </a:cubicBezTo>
                  <a:cubicBezTo>
                    <a:pt x="397421" y="55880"/>
                    <a:pt x="393472" y="54305"/>
                    <a:pt x="388011" y="52489"/>
                  </a:cubicBezTo>
                  <a:cubicBezTo>
                    <a:pt x="382702" y="50559"/>
                    <a:pt x="375869" y="49123"/>
                    <a:pt x="368224" y="47447"/>
                  </a:cubicBezTo>
                  <a:cubicBezTo>
                    <a:pt x="360502" y="45898"/>
                    <a:pt x="351676" y="44717"/>
                    <a:pt x="342075" y="43497"/>
                  </a:cubicBezTo>
                  <a:cubicBezTo>
                    <a:pt x="303517" y="39408"/>
                    <a:pt x="251701" y="38125"/>
                    <a:pt x="200343" y="41452"/>
                  </a:cubicBezTo>
                  <a:cubicBezTo>
                    <a:pt x="187478" y="42049"/>
                    <a:pt x="174701" y="43383"/>
                    <a:pt x="162116" y="44526"/>
                  </a:cubicBezTo>
                  <a:cubicBezTo>
                    <a:pt x="149581" y="46037"/>
                    <a:pt x="137198" y="47333"/>
                    <a:pt x="125349" y="49288"/>
                  </a:cubicBezTo>
                  <a:cubicBezTo>
                    <a:pt x="101587" y="52921"/>
                    <a:pt x="79616" y="57594"/>
                    <a:pt x="60998" y="62814"/>
                  </a:cubicBezTo>
                  <a:cubicBezTo>
                    <a:pt x="51778" y="65621"/>
                    <a:pt x="43307" y="68326"/>
                    <a:pt x="35789" y="70980"/>
                  </a:cubicBezTo>
                  <a:cubicBezTo>
                    <a:pt x="28499" y="73977"/>
                    <a:pt x="21857" y="76352"/>
                    <a:pt x="16663" y="78892"/>
                  </a:cubicBezTo>
                  <a:cubicBezTo>
                    <a:pt x="11316" y="81204"/>
                    <a:pt x="7252" y="83362"/>
                    <a:pt x="4420" y="84785"/>
                  </a:cubicBezTo>
                  <a:cubicBezTo>
                    <a:pt x="1537" y="86182"/>
                    <a:pt x="0" y="86931"/>
                    <a:pt x="0" y="86931"/>
                  </a:cubicBezTo>
                  <a:cubicBezTo>
                    <a:pt x="0" y="86931"/>
                    <a:pt x="1054" y="85597"/>
                    <a:pt x="3023" y="83083"/>
                  </a:cubicBezTo>
                  <a:cubicBezTo>
                    <a:pt x="5118" y="80695"/>
                    <a:pt x="7887" y="76720"/>
                    <a:pt x="12306" y="72682"/>
                  </a:cubicBezTo>
                  <a:cubicBezTo>
                    <a:pt x="16510" y="68313"/>
                    <a:pt x="21984" y="63423"/>
                    <a:pt x="28689" y="58242"/>
                  </a:cubicBezTo>
                  <a:cubicBezTo>
                    <a:pt x="35446" y="53187"/>
                    <a:pt x="43320" y="47701"/>
                    <a:pt x="52464" y="42671"/>
                  </a:cubicBezTo>
                  <a:cubicBezTo>
                    <a:pt x="57074" y="40233"/>
                    <a:pt x="61874" y="37680"/>
                    <a:pt x="66840" y="35051"/>
                  </a:cubicBezTo>
                  <a:cubicBezTo>
                    <a:pt x="71920" y="32689"/>
                    <a:pt x="77241" y="30352"/>
                    <a:pt x="82753" y="28054"/>
                  </a:cubicBezTo>
                  <a:cubicBezTo>
                    <a:pt x="93840" y="23723"/>
                    <a:pt x="105728" y="19519"/>
                    <a:pt x="118250" y="16243"/>
                  </a:cubicBezTo>
                  <a:cubicBezTo>
                    <a:pt x="143269" y="9423"/>
                    <a:pt x="170599" y="5080"/>
                    <a:pt x="198019" y="3428"/>
                  </a:cubicBezTo>
                  <a:cubicBezTo>
                    <a:pt x="252870" y="0"/>
                    <a:pt x="308115" y="7683"/>
                    <a:pt x="347167" y="22313"/>
                  </a:cubicBezTo>
                  <a:cubicBezTo>
                    <a:pt x="356972" y="25717"/>
                    <a:pt x="365697" y="29768"/>
                    <a:pt x="373190" y="33820"/>
                  </a:cubicBezTo>
                  <a:cubicBezTo>
                    <a:pt x="380721" y="37795"/>
                    <a:pt x="386931" y="41960"/>
                    <a:pt x="391668" y="45910"/>
                  </a:cubicBezTo>
                  <a:cubicBezTo>
                    <a:pt x="396481" y="49542"/>
                    <a:pt x="399910" y="53543"/>
                    <a:pt x="401752" y="55892"/>
                  </a:cubicBezTo>
                  <a:cubicBezTo>
                    <a:pt x="403631" y="58509"/>
                    <a:pt x="404622" y="59880"/>
                    <a:pt x="404622" y="59880"/>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任意多边形 27"/>
            <p:cNvSpPr/>
            <p:nvPr/>
          </p:nvSpPr>
          <p:spPr>
            <a:xfrm>
              <a:off x="2926" y="9603"/>
              <a:ext cx="2082" cy="376"/>
            </a:xfrm>
            <a:custGeom>
              <a:avLst/>
              <a:gdLst/>
              <a:ahLst/>
              <a:cxnLst/>
              <a:rect l="0" t="0" r="0" b="0"/>
              <a:pathLst>
                <a:path w="851751" h="154015">
                  <a:moveTo>
                    <a:pt x="832827" y="78348"/>
                  </a:moveTo>
                  <a:cubicBezTo>
                    <a:pt x="832827" y="78348"/>
                    <a:pt x="836269" y="79529"/>
                    <a:pt x="842721" y="80735"/>
                  </a:cubicBezTo>
                  <a:cubicBezTo>
                    <a:pt x="844295" y="80938"/>
                    <a:pt x="846239" y="81269"/>
                    <a:pt x="847826" y="80977"/>
                  </a:cubicBezTo>
                  <a:cubicBezTo>
                    <a:pt x="848055" y="80913"/>
                    <a:pt x="848626" y="80697"/>
                    <a:pt x="848245" y="80786"/>
                  </a:cubicBezTo>
                  <a:cubicBezTo>
                    <a:pt x="848055" y="80913"/>
                    <a:pt x="847940" y="81535"/>
                    <a:pt x="847839" y="81193"/>
                  </a:cubicBezTo>
                  <a:cubicBezTo>
                    <a:pt x="847623" y="80837"/>
                    <a:pt x="846785" y="80024"/>
                    <a:pt x="845997" y="79364"/>
                  </a:cubicBezTo>
                  <a:cubicBezTo>
                    <a:pt x="842454" y="76684"/>
                    <a:pt x="837641" y="74068"/>
                    <a:pt x="832180" y="71439"/>
                  </a:cubicBezTo>
                  <a:cubicBezTo>
                    <a:pt x="810094" y="61101"/>
                    <a:pt x="776351" y="50764"/>
                    <a:pt x="735203" y="43410"/>
                  </a:cubicBezTo>
                  <a:cubicBezTo>
                    <a:pt x="714616" y="39702"/>
                    <a:pt x="692099" y="37149"/>
                    <a:pt x="668312" y="35231"/>
                  </a:cubicBezTo>
                  <a:cubicBezTo>
                    <a:pt x="644486" y="33364"/>
                    <a:pt x="619277" y="33263"/>
                    <a:pt x="593267" y="33682"/>
                  </a:cubicBezTo>
                  <a:cubicBezTo>
                    <a:pt x="541248" y="35231"/>
                    <a:pt x="485914" y="41873"/>
                    <a:pt x="431584" y="53747"/>
                  </a:cubicBezTo>
                  <a:cubicBezTo>
                    <a:pt x="404406" y="59589"/>
                    <a:pt x="377355" y="66320"/>
                    <a:pt x="351091" y="74258"/>
                  </a:cubicBezTo>
                  <a:cubicBezTo>
                    <a:pt x="324688" y="82259"/>
                    <a:pt x="299504" y="90768"/>
                    <a:pt x="274116" y="99658"/>
                  </a:cubicBezTo>
                  <a:cubicBezTo>
                    <a:pt x="249021" y="108573"/>
                    <a:pt x="224078" y="116561"/>
                    <a:pt x="200507" y="123369"/>
                  </a:cubicBezTo>
                  <a:cubicBezTo>
                    <a:pt x="176936" y="130468"/>
                    <a:pt x="154355" y="136386"/>
                    <a:pt x="133261" y="140984"/>
                  </a:cubicBezTo>
                  <a:cubicBezTo>
                    <a:pt x="112230" y="145797"/>
                    <a:pt x="92672" y="149302"/>
                    <a:pt x="75095" y="151271"/>
                  </a:cubicBezTo>
                  <a:cubicBezTo>
                    <a:pt x="57556" y="153341"/>
                    <a:pt x="41999" y="154014"/>
                    <a:pt x="29083" y="152451"/>
                  </a:cubicBezTo>
                  <a:cubicBezTo>
                    <a:pt x="16497" y="151296"/>
                    <a:pt x="5194" y="146889"/>
                    <a:pt x="2311" y="139485"/>
                  </a:cubicBezTo>
                  <a:cubicBezTo>
                    <a:pt x="0" y="132259"/>
                    <a:pt x="3530" y="129046"/>
                    <a:pt x="3111" y="129122"/>
                  </a:cubicBezTo>
                  <a:cubicBezTo>
                    <a:pt x="3403" y="128880"/>
                    <a:pt x="990" y="133096"/>
                    <a:pt x="4216" y="138494"/>
                  </a:cubicBezTo>
                  <a:cubicBezTo>
                    <a:pt x="7594" y="143790"/>
                    <a:pt x="17526" y="145428"/>
                    <a:pt x="29337" y="144628"/>
                  </a:cubicBezTo>
                  <a:cubicBezTo>
                    <a:pt x="53390" y="143003"/>
                    <a:pt x="87274" y="132932"/>
                    <a:pt x="127152" y="119381"/>
                  </a:cubicBezTo>
                  <a:cubicBezTo>
                    <a:pt x="147053" y="112357"/>
                    <a:pt x="168554" y="104509"/>
                    <a:pt x="191198" y="95835"/>
                  </a:cubicBezTo>
                  <a:cubicBezTo>
                    <a:pt x="213766" y="86907"/>
                    <a:pt x="237553" y="77496"/>
                    <a:pt x="262166" y="67768"/>
                  </a:cubicBezTo>
                  <a:cubicBezTo>
                    <a:pt x="286601" y="57811"/>
                    <a:pt x="313080" y="47245"/>
                    <a:pt x="340194" y="38951"/>
                  </a:cubicBezTo>
                  <a:cubicBezTo>
                    <a:pt x="367372" y="30430"/>
                    <a:pt x="395287" y="22543"/>
                    <a:pt x="423697" y="16625"/>
                  </a:cubicBezTo>
                  <a:cubicBezTo>
                    <a:pt x="452132" y="10885"/>
                    <a:pt x="480847" y="6287"/>
                    <a:pt x="509320" y="3468"/>
                  </a:cubicBezTo>
                  <a:cubicBezTo>
                    <a:pt x="537781" y="597"/>
                    <a:pt x="566013" y="0"/>
                    <a:pt x="593242" y="470"/>
                  </a:cubicBezTo>
                  <a:cubicBezTo>
                    <a:pt x="620509" y="902"/>
                    <a:pt x="646785" y="3709"/>
                    <a:pt x="671474" y="7367"/>
                  </a:cubicBezTo>
                  <a:cubicBezTo>
                    <a:pt x="696188" y="10986"/>
                    <a:pt x="719226" y="16396"/>
                    <a:pt x="740117" y="22480"/>
                  </a:cubicBezTo>
                  <a:cubicBezTo>
                    <a:pt x="781951" y="34621"/>
                    <a:pt x="814959" y="50496"/>
                    <a:pt x="835926" y="65025"/>
                  </a:cubicBezTo>
                  <a:cubicBezTo>
                    <a:pt x="841184" y="68657"/>
                    <a:pt x="845693" y="72213"/>
                    <a:pt x="849147" y="76214"/>
                  </a:cubicBezTo>
                  <a:cubicBezTo>
                    <a:pt x="849985" y="77318"/>
                    <a:pt x="850823" y="78208"/>
                    <a:pt x="851395" y="79960"/>
                  </a:cubicBezTo>
                  <a:cubicBezTo>
                    <a:pt x="851712" y="80544"/>
                    <a:pt x="851750" y="82627"/>
                    <a:pt x="850557" y="83300"/>
                  </a:cubicBezTo>
                  <a:cubicBezTo>
                    <a:pt x="849439" y="84189"/>
                    <a:pt x="848791" y="83935"/>
                    <a:pt x="848068" y="84062"/>
                  </a:cubicBezTo>
                  <a:cubicBezTo>
                    <a:pt x="845553" y="83948"/>
                    <a:pt x="843864" y="83186"/>
                    <a:pt x="842200" y="82665"/>
                  </a:cubicBezTo>
                  <a:cubicBezTo>
                    <a:pt x="835888" y="80138"/>
                    <a:pt x="832827" y="78348"/>
                    <a:pt x="832827" y="7834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任意多边形 28"/>
            <p:cNvSpPr/>
            <p:nvPr/>
          </p:nvSpPr>
          <p:spPr>
            <a:xfrm>
              <a:off x="3784" y="9916"/>
              <a:ext cx="989" cy="212"/>
            </a:xfrm>
            <a:custGeom>
              <a:avLst/>
              <a:gdLst/>
              <a:ahLst/>
              <a:cxnLst/>
              <a:rect l="0" t="0" r="0" b="0"/>
              <a:pathLst>
                <a:path w="404623" h="86933">
                  <a:moveTo>
                    <a:pt x="404622" y="59881"/>
                  </a:moveTo>
                  <a:cubicBezTo>
                    <a:pt x="404622" y="59881"/>
                    <a:pt x="403123" y="59068"/>
                    <a:pt x="400317" y="57519"/>
                  </a:cubicBezTo>
                  <a:cubicBezTo>
                    <a:pt x="397421" y="55880"/>
                    <a:pt x="393471" y="54306"/>
                    <a:pt x="388010" y="52490"/>
                  </a:cubicBezTo>
                  <a:cubicBezTo>
                    <a:pt x="382702" y="50559"/>
                    <a:pt x="375869" y="49124"/>
                    <a:pt x="368224" y="47448"/>
                  </a:cubicBezTo>
                  <a:cubicBezTo>
                    <a:pt x="360502" y="45898"/>
                    <a:pt x="351676" y="44717"/>
                    <a:pt x="342074" y="43498"/>
                  </a:cubicBezTo>
                  <a:cubicBezTo>
                    <a:pt x="303517" y="39409"/>
                    <a:pt x="251701" y="38126"/>
                    <a:pt x="200342" y="41453"/>
                  </a:cubicBezTo>
                  <a:cubicBezTo>
                    <a:pt x="187477" y="42050"/>
                    <a:pt x="174701" y="43384"/>
                    <a:pt x="162115" y="44526"/>
                  </a:cubicBezTo>
                  <a:cubicBezTo>
                    <a:pt x="149580" y="46038"/>
                    <a:pt x="137198" y="47333"/>
                    <a:pt x="125349" y="49289"/>
                  </a:cubicBezTo>
                  <a:cubicBezTo>
                    <a:pt x="101587" y="52921"/>
                    <a:pt x="79616" y="57595"/>
                    <a:pt x="60998" y="62814"/>
                  </a:cubicBezTo>
                  <a:cubicBezTo>
                    <a:pt x="51778" y="65621"/>
                    <a:pt x="43307" y="68326"/>
                    <a:pt x="35788" y="70981"/>
                  </a:cubicBezTo>
                  <a:cubicBezTo>
                    <a:pt x="28499" y="73978"/>
                    <a:pt x="21857" y="76353"/>
                    <a:pt x="16662" y="78893"/>
                  </a:cubicBezTo>
                  <a:cubicBezTo>
                    <a:pt x="11316" y="81204"/>
                    <a:pt x="7252" y="83363"/>
                    <a:pt x="4420" y="84785"/>
                  </a:cubicBezTo>
                  <a:cubicBezTo>
                    <a:pt x="1537" y="86182"/>
                    <a:pt x="0" y="86932"/>
                    <a:pt x="0" y="86932"/>
                  </a:cubicBezTo>
                  <a:cubicBezTo>
                    <a:pt x="0" y="86932"/>
                    <a:pt x="1054" y="85598"/>
                    <a:pt x="3023" y="83083"/>
                  </a:cubicBezTo>
                  <a:cubicBezTo>
                    <a:pt x="5118" y="80696"/>
                    <a:pt x="7887" y="76721"/>
                    <a:pt x="12306" y="72682"/>
                  </a:cubicBezTo>
                  <a:cubicBezTo>
                    <a:pt x="16510" y="68313"/>
                    <a:pt x="21984" y="63424"/>
                    <a:pt x="28689" y="58242"/>
                  </a:cubicBezTo>
                  <a:cubicBezTo>
                    <a:pt x="35446" y="53188"/>
                    <a:pt x="43320" y="47701"/>
                    <a:pt x="52464" y="42672"/>
                  </a:cubicBezTo>
                  <a:cubicBezTo>
                    <a:pt x="57074" y="40234"/>
                    <a:pt x="61874" y="37681"/>
                    <a:pt x="66840" y="35052"/>
                  </a:cubicBezTo>
                  <a:cubicBezTo>
                    <a:pt x="71920" y="32690"/>
                    <a:pt x="77241" y="30353"/>
                    <a:pt x="82753" y="28054"/>
                  </a:cubicBezTo>
                  <a:cubicBezTo>
                    <a:pt x="93840" y="23723"/>
                    <a:pt x="105727" y="19520"/>
                    <a:pt x="118250" y="16243"/>
                  </a:cubicBezTo>
                  <a:cubicBezTo>
                    <a:pt x="143269" y="9424"/>
                    <a:pt x="170599" y="5080"/>
                    <a:pt x="198018" y="3429"/>
                  </a:cubicBezTo>
                  <a:cubicBezTo>
                    <a:pt x="252870" y="0"/>
                    <a:pt x="308115" y="7683"/>
                    <a:pt x="347167" y="22314"/>
                  </a:cubicBezTo>
                  <a:cubicBezTo>
                    <a:pt x="356972" y="25718"/>
                    <a:pt x="365696" y="29769"/>
                    <a:pt x="373189" y="33820"/>
                  </a:cubicBezTo>
                  <a:cubicBezTo>
                    <a:pt x="380721" y="37795"/>
                    <a:pt x="386931" y="41961"/>
                    <a:pt x="391668" y="45910"/>
                  </a:cubicBezTo>
                  <a:cubicBezTo>
                    <a:pt x="396481" y="49543"/>
                    <a:pt x="399910" y="53543"/>
                    <a:pt x="401752" y="55893"/>
                  </a:cubicBezTo>
                  <a:cubicBezTo>
                    <a:pt x="403631" y="58497"/>
                    <a:pt x="404622" y="59881"/>
                    <a:pt x="404622"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 name="组合 1"/>
          <p:cNvGrpSpPr/>
          <p:nvPr/>
        </p:nvGrpSpPr>
        <p:grpSpPr>
          <a:xfrm>
            <a:off x="6346825" y="1132840"/>
            <a:ext cx="4938395" cy="2473325"/>
            <a:chOff x="9995" y="1791"/>
            <a:chExt cx="7159" cy="3514"/>
          </a:xfrm>
        </p:grpSpPr>
        <p:sp>
          <p:nvSpPr>
            <p:cNvPr id="21" name="矩形 20"/>
            <p:cNvSpPr/>
            <p:nvPr/>
          </p:nvSpPr>
          <p:spPr>
            <a:xfrm>
              <a:off x="9995" y="3065"/>
              <a:ext cx="1773" cy="966"/>
            </a:xfrm>
            <a:prstGeom prst="rect">
              <a:avLst/>
            </a:prstGeom>
            <a:solidFill>
              <a:schemeClr val="accent2">
                <a:lumMod val="40000"/>
                <a:lumOff val="6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solidFill>
                    <a:schemeClr val="tx1"/>
                  </a:solidFill>
                </a:rPr>
                <a:t>讨论</a:t>
              </a:r>
              <a:endParaRPr lang="zh-CN">
                <a:solidFill>
                  <a:schemeClr val="tx1"/>
                </a:solidFill>
              </a:endParaRPr>
            </a:p>
          </p:txBody>
        </p:sp>
        <p:sp>
          <p:nvSpPr>
            <p:cNvPr id="4" name="圆角矩形 3"/>
            <p:cNvSpPr/>
            <p:nvPr/>
          </p:nvSpPr>
          <p:spPr>
            <a:xfrm>
              <a:off x="12810" y="4475"/>
              <a:ext cx="4344" cy="830"/>
            </a:xfrm>
            <a:prstGeom prst="roundRect">
              <a:avLst/>
            </a:prstGeom>
            <a:solidFill>
              <a:schemeClr val="accent6">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小样本和迁移学习</a:t>
              </a:r>
              <a:endParaRPr lang="en-US" altLang="zh-CN">
                <a:solidFill>
                  <a:schemeClr val="tx1"/>
                </a:solidFill>
              </a:endParaRPr>
            </a:p>
          </p:txBody>
        </p:sp>
        <p:sp>
          <p:nvSpPr>
            <p:cNvPr id="5" name="圆角矩形 4"/>
            <p:cNvSpPr/>
            <p:nvPr/>
          </p:nvSpPr>
          <p:spPr>
            <a:xfrm>
              <a:off x="12810" y="3133"/>
              <a:ext cx="4344" cy="830"/>
            </a:xfrm>
            <a:prstGeom prst="roundRect">
              <a:avLst/>
            </a:prstGeom>
            <a:solidFill>
              <a:schemeClr val="accent6">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将地理规律融入DL</a:t>
              </a:r>
              <a:endParaRPr lang="en-US" altLang="zh-CN">
                <a:solidFill>
                  <a:schemeClr val="tx1"/>
                </a:solidFill>
              </a:endParaRPr>
            </a:p>
          </p:txBody>
        </p:sp>
        <p:sp>
          <p:nvSpPr>
            <p:cNvPr id="24" name="圆角矩形 23"/>
            <p:cNvSpPr/>
            <p:nvPr/>
          </p:nvSpPr>
          <p:spPr>
            <a:xfrm>
              <a:off x="12810" y="1791"/>
              <a:ext cx="4344" cy="830"/>
            </a:xfrm>
            <a:prstGeom prst="roundRect">
              <a:avLst/>
            </a:prstGeom>
            <a:solidFill>
              <a:schemeClr val="accent6">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DL</a:t>
              </a:r>
              <a:r>
                <a:rPr lang="zh-CN" altLang="en-US">
                  <a:solidFill>
                    <a:schemeClr val="tx1"/>
                  </a:solidFill>
                </a:rPr>
                <a:t>与</a:t>
              </a:r>
              <a:r>
                <a:rPr lang="zh-CN" altLang="en-US">
                  <a:solidFill>
                    <a:schemeClr val="tx1"/>
                  </a:solidFill>
                </a:rPr>
                <a:t>物理模型</a:t>
              </a:r>
              <a:endParaRPr lang="zh-CN" altLang="en-US">
                <a:solidFill>
                  <a:schemeClr val="tx1"/>
                </a:solidFill>
              </a:endParaRPr>
            </a:p>
          </p:txBody>
        </p:sp>
        <p:sp>
          <p:nvSpPr>
            <p:cNvPr id="18" name="左大括号 17"/>
            <p:cNvSpPr/>
            <p:nvPr/>
          </p:nvSpPr>
          <p:spPr>
            <a:xfrm>
              <a:off x="12020" y="1974"/>
              <a:ext cx="659" cy="3138"/>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sp>
        <p:nvSpPr>
          <p:cNvPr id="27" name="文本框 26"/>
          <p:cNvSpPr txBox="1"/>
          <p:nvPr/>
        </p:nvSpPr>
        <p:spPr>
          <a:xfrm>
            <a:off x="658495" y="1016000"/>
            <a:ext cx="4742180" cy="4907915"/>
          </a:xfrm>
          <a:prstGeom prst="rect">
            <a:avLst/>
          </a:prstGeom>
          <a:noFill/>
        </p:spPr>
        <p:txBody>
          <a:bodyPr wrap="square" rtlCol="0" anchor="t">
            <a:noAutofit/>
          </a:bodyPr>
          <a:p>
            <a:pPr>
              <a:lnSpc>
                <a:spcPct val="150000"/>
              </a:lnSpc>
            </a:pPr>
            <a:r>
              <a:rPr lang="zh-CN" altLang="en-US" sz="2800">
                <a:solidFill>
                  <a:schemeClr val="tx1"/>
                </a:solidFill>
                <a:latin typeface="Times New Roman" panose="02020603050405020304" charset="0"/>
                <a:ea typeface="华文新魏" panose="02010800040101010101" charset="-122"/>
                <a:cs typeface="Times New Roman" panose="02020603050405020304" charset="0"/>
                <a:sym typeface="+mn-ea"/>
              </a:rPr>
              <a:t>DL</a:t>
            </a:r>
            <a:r>
              <a:rPr lang="zh-CN" altLang="en-US" sz="2800">
                <a:solidFill>
                  <a:schemeClr val="tx1"/>
                </a:solidFill>
                <a:latin typeface="华文新魏" panose="02010800040101010101" charset="-122"/>
                <a:ea typeface="华文新魏" panose="02010800040101010101" charset="-122"/>
                <a:sym typeface="+mn-ea"/>
              </a:rPr>
              <a:t>与物理模型</a:t>
            </a:r>
            <a:endParaRPr lang="zh-CN" altLang="en-US" sz="2800">
              <a:solidFill>
                <a:schemeClr val="tx1"/>
              </a:solidFill>
              <a:latin typeface="华文新魏" panose="02010800040101010101" charset="-122"/>
              <a:ea typeface="华文新魏" panose="02010800040101010101" charset="-122"/>
              <a:sym typeface="+mn-ea"/>
            </a:endParaRPr>
          </a:p>
          <a:p>
            <a:pPr>
              <a:lnSpc>
                <a:spcPct val="150000"/>
              </a:lnSpc>
            </a:pPr>
            <a:r>
              <a:rPr>
                <a:solidFill>
                  <a:schemeClr val="tx1"/>
                </a:solidFill>
                <a:latin typeface="微软雅黑" panose="020B0503020204020204" charset="-122"/>
                <a:ea typeface="微软雅黑" panose="020B0503020204020204" charset="-122"/>
                <a:sym typeface="+mn-ea"/>
              </a:rPr>
              <a:t>环境遥感涉及许多以系统物理理论为基础的物理模型。与物理模型相比，</a:t>
            </a:r>
            <a:r>
              <a:rPr lang="zh-CN">
                <a:solidFill>
                  <a:schemeClr val="tx1"/>
                </a:solidFill>
                <a:latin typeface="微软雅黑" panose="020B0503020204020204" charset="-122"/>
                <a:ea typeface="微软雅黑" panose="020B0503020204020204" charset="-122"/>
                <a:sym typeface="+mn-ea"/>
              </a:rPr>
              <a:t>深</a:t>
            </a:r>
            <a:r>
              <a:rPr>
                <a:solidFill>
                  <a:schemeClr val="tx1"/>
                </a:solidFill>
                <a:latin typeface="微软雅黑" panose="020B0503020204020204" charset="-122"/>
                <a:ea typeface="微软雅黑" panose="020B0503020204020204" charset="-122"/>
                <a:sym typeface="+mn-ea"/>
              </a:rPr>
              <a:t>度学习模型为什么和如何工作需要进一步的解释。在现阶段，由于DL可以有效地模拟环境遥感的物理过程，简化物理计算，因此常被用于补充物理模型。这表明了DL设计中的一些物理含义。</a:t>
            </a:r>
            <a:endParaRPr>
              <a:solidFill>
                <a:schemeClr val="tx1"/>
              </a:solidFill>
              <a:latin typeface="微软雅黑" panose="020B0503020204020204" charset="-122"/>
              <a:ea typeface="微软雅黑" panose="020B0503020204020204" charset="-122"/>
              <a:sym typeface="+mn-ea"/>
            </a:endParaRPr>
          </a:p>
          <a:p>
            <a:pPr>
              <a:lnSpc>
                <a:spcPct val="150000"/>
              </a:lnSpc>
            </a:pPr>
            <a:r>
              <a:rPr lang="zh-CN">
                <a:solidFill>
                  <a:schemeClr val="tx1"/>
                </a:solidFill>
                <a:latin typeface="微软雅黑" panose="020B0503020204020204" charset="-122"/>
                <a:ea typeface="微软雅黑" panose="020B0503020204020204" charset="-122"/>
                <a:sym typeface="+mn-ea"/>
              </a:rPr>
              <a:t>本篇</a:t>
            </a:r>
            <a:r>
              <a:rPr>
                <a:solidFill>
                  <a:schemeClr val="tx1"/>
                </a:solidFill>
                <a:latin typeface="微软雅黑" panose="020B0503020204020204" charset="-122"/>
                <a:ea typeface="微软雅黑" panose="020B0503020204020204" charset="-122"/>
                <a:sym typeface="+mn-ea"/>
              </a:rPr>
              <a:t>认为深度学习不能完全取代物理模型，基于物理的模型与深度学习的结合可能为环境遥感打开一扇充满希望的大门。</a:t>
            </a:r>
            <a:endParaRPr>
              <a:solidFill>
                <a:schemeClr val="tx1"/>
              </a:solidFill>
              <a:latin typeface="微软雅黑" panose="020B0503020204020204" charset="-122"/>
              <a:ea typeface="微软雅黑" panose="020B0503020204020204" charset="-122"/>
              <a:sym typeface="+mn-ea"/>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 name="组合 29"/>
          <p:cNvGrpSpPr/>
          <p:nvPr/>
        </p:nvGrpSpPr>
        <p:grpSpPr>
          <a:xfrm>
            <a:off x="497840" y="5662295"/>
            <a:ext cx="10944860" cy="871220"/>
            <a:chOff x="784" y="8917"/>
            <a:chExt cx="17236" cy="1372"/>
          </a:xfrm>
        </p:grpSpPr>
        <p:sp>
          <p:nvSpPr>
            <p:cNvPr id="3" name="任意多边形 2"/>
            <p:cNvSpPr/>
            <p:nvPr/>
          </p:nvSpPr>
          <p:spPr>
            <a:xfrm>
              <a:off x="784" y="9301"/>
              <a:ext cx="17237" cy="683"/>
            </a:xfrm>
            <a:custGeom>
              <a:avLst/>
              <a:gdLst/>
              <a:ahLst/>
              <a:cxnLst/>
              <a:rect l="0" t="0" r="0" b="0"/>
              <a:pathLst>
                <a:path w="7052756" h="279553">
                  <a:moveTo>
                    <a:pt x="0" y="38418"/>
                  </a:moveTo>
                  <a:cubicBezTo>
                    <a:pt x="28486" y="34024"/>
                    <a:pt x="57353" y="32512"/>
                    <a:pt x="86182" y="32042"/>
                  </a:cubicBezTo>
                  <a:cubicBezTo>
                    <a:pt x="115024" y="31687"/>
                    <a:pt x="143891" y="32665"/>
                    <a:pt x="172669" y="34900"/>
                  </a:cubicBezTo>
                  <a:cubicBezTo>
                    <a:pt x="201447" y="37161"/>
                    <a:pt x="230149" y="40577"/>
                    <a:pt x="258648" y="45276"/>
                  </a:cubicBezTo>
                  <a:cubicBezTo>
                    <a:pt x="272923" y="47486"/>
                    <a:pt x="287096" y="50292"/>
                    <a:pt x="301269" y="53112"/>
                  </a:cubicBezTo>
                  <a:cubicBezTo>
                    <a:pt x="315430" y="56007"/>
                    <a:pt x="329527" y="59157"/>
                    <a:pt x="343560" y="62637"/>
                  </a:cubicBezTo>
                  <a:cubicBezTo>
                    <a:pt x="371602" y="69634"/>
                    <a:pt x="399504" y="77318"/>
                    <a:pt x="426936" y="86475"/>
                  </a:cubicBezTo>
                  <a:cubicBezTo>
                    <a:pt x="454457" y="95365"/>
                    <a:pt x="481609" y="105436"/>
                    <a:pt x="508381" y="116396"/>
                  </a:cubicBezTo>
                  <a:cubicBezTo>
                    <a:pt x="535153" y="127354"/>
                    <a:pt x="561568" y="139256"/>
                    <a:pt x="587489" y="152133"/>
                  </a:cubicBezTo>
                  <a:cubicBezTo>
                    <a:pt x="600596" y="158293"/>
                    <a:pt x="613207" y="165418"/>
                    <a:pt x="626097" y="172022"/>
                  </a:cubicBezTo>
                  <a:cubicBezTo>
                    <a:pt x="638848" y="178867"/>
                    <a:pt x="651370" y="186157"/>
                    <a:pt x="664019" y="193205"/>
                  </a:cubicBezTo>
                  <a:lnTo>
                    <a:pt x="662648" y="192571"/>
                  </a:lnTo>
                  <a:cubicBezTo>
                    <a:pt x="728319" y="210833"/>
                    <a:pt x="799122" y="214122"/>
                    <a:pt x="867130" y="206071"/>
                  </a:cubicBezTo>
                  <a:cubicBezTo>
                    <a:pt x="935342" y="197663"/>
                    <a:pt x="1002017" y="176899"/>
                    <a:pt x="1062075" y="143713"/>
                  </a:cubicBezTo>
                  <a:cubicBezTo>
                    <a:pt x="1077099" y="135459"/>
                    <a:pt x="1091793" y="126581"/>
                    <a:pt x="1105954" y="116929"/>
                  </a:cubicBezTo>
                  <a:cubicBezTo>
                    <a:pt x="1119797" y="107531"/>
                    <a:pt x="1134732" y="96596"/>
                    <a:pt x="1150798" y="87998"/>
                  </a:cubicBezTo>
                  <a:cubicBezTo>
                    <a:pt x="1182535" y="70549"/>
                    <a:pt x="1216914" y="58712"/>
                    <a:pt x="1251813" y="50876"/>
                  </a:cubicBezTo>
                  <a:cubicBezTo>
                    <a:pt x="1321879" y="35319"/>
                    <a:pt x="1393710" y="34963"/>
                    <a:pt x="1464069" y="40665"/>
                  </a:cubicBezTo>
                  <a:cubicBezTo>
                    <a:pt x="1605140" y="53264"/>
                    <a:pt x="1742059" y="90005"/>
                    <a:pt x="1875015" y="135052"/>
                  </a:cubicBezTo>
                  <a:cubicBezTo>
                    <a:pt x="1908277" y="146418"/>
                    <a:pt x="1941296" y="158446"/>
                    <a:pt x="1974075" y="171082"/>
                  </a:cubicBezTo>
                  <a:lnTo>
                    <a:pt x="2023072" y="190488"/>
                  </a:lnTo>
                  <a:lnTo>
                    <a:pt x="2047430" y="200546"/>
                  </a:lnTo>
                  <a:lnTo>
                    <a:pt x="2053514" y="203099"/>
                  </a:lnTo>
                  <a:lnTo>
                    <a:pt x="2056003" y="204114"/>
                  </a:lnTo>
                  <a:lnTo>
                    <a:pt x="2059064" y="205283"/>
                  </a:lnTo>
                  <a:lnTo>
                    <a:pt x="2071307" y="209957"/>
                  </a:lnTo>
                  <a:cubicBezTo>
                    <a:pt x="2101621" y="220955"/>
                    <a:pt x="2135492" y="226111"/>
                    <a:pt x="2168804" y="227305"/>
                  </a:cubicBezTo>
                  <a:cubicBezTo>
                    <a:pt x="2202358" y="228537"/>
                    <a:pt x="2236267" y="225425"/>
                    <a:pt x="2269769" y="219507"/>
                  </a:cubicBezTo>
                  <a:cubicBezTo>
                    <a:pt x="2336889" y="207721"/>
                    <a:pt x="2402446" y="185522"/>
                    <a:pt x="2465832" y="158483"/>
                  </a:cubicBezTo>
                  <a:cubicBezTo>
                    <a:pt x="2497582" y="144996"/>
                    <a:pt x="2528786" y="130099"/>
                    <a:pt x="2559609" y="114376"/>
                  </a:cubicBezTo>
                  <a:cubicBezTo>
                    <a:pt x="2590737" y="98539"/>
                    <a:pt x="2620150" y="82131"/>
                    <a:pt x="2652001" y="64669"/>
                  </a:cubicBezTo>
                  <a:cubicBezTo>
                    <a:pt x="2685923" y="47498"/>
                    <a:pt x="2722004" y="39510"/>
                    <a:pt x="2757449" y="33998"/>
                  </a:cubicBezTo>
                  <a:cubicBezTo>
                    <a:pt x="2793073" y="28474"/>
                    <a:pt x="2828836" y="26492"/>
                    <a:pt x="2864485" y="26289"/>
                  </a:cubicBezTo>
                  <a:cubicBezTo>
                    <a:pt x="2935821" y="26073"/>
                    <a:pt x="3006699" y="34240"/>
                    <a:pt x="3076232" y="48057"/>
                  </a:cubicBezTo>
                  <a:cubicBezTo>
                    <a:pt x="3215272" y="75692"/>
                    <a:pt x="3349256" y="127089"/>
                    <a:pt x="3473679" y="192075"/>
                  </a:cubicBezTo>
                  <a:cubicBezTo>
                    <a:pt x="3503993" y="207670"/>
                    <a:pt x="3534651" y="218719"/>
                    <a:pt x="3567075" y="224155"/>
                  </a:cubicBezTo>
                  <a:cubicBezTo>
                    <a:pt x="3599256" y="229552"/>
                    <a:pt x="3632175" y="228740"/>
                    <a:pt x="3664509" y="222314"/>
                  </a:cubicBezTo>
                  <a:cubicBezTo>
                    <a:pt x="3729482" y="209449"/>
                    <a:pt x="3790582" y="176416"/>
                    <a:pt x="3851288" y="142926"/>
                  </a:cubicBezTo>
                  <a:cubicBezTo>
                    <a:pt x="3912057" y="109068"/>
                    <a:pt x="3973716" y="73724"/>
                    <a:pt x="4040226" y="47206"/>
                  </a:cubicBezTo>
                  <a:cubicBezTo>
                    <a:pt x="4106533" y="20562"/>
                    <a:pt x="4177843" y="3607"/>
                    <a:pt x="4249979" y="1321"/>
                  </a:cubicBezTo>
                  <a:cubicBezTo>
                    <a:pt x="4286009" y="0"/>
                    <a:pt x="4322077" y="2223"/>
                    <a:pt x="4357612" y="7290"/>
                  </a:cubicBezTo>
                  <a:cubicBezTo>
                    <a:pt x="4375442" y="9792"/>
                    <a:pt x="4392867" y="13068"/>
                    <a:pt x="4410621" y="17006"/>
                  </a:cubicBezTo>
                  <a:cubicBezTo>
                    <a:pt x="4427703" y="21108"/>
                    <a:pt x="4444531" y="24524"/>
                    <a:pt x="4461840" y="29287"/>
                  </a:cubicBezTo>
                  <a:cubicBezTo>
                    <a:pt x="4530649" y="46813"/>
                    <a:pt x="4597731" y="69813"/>
                    <a:pt x="4662691" y="97448"/>
                  </a:cubicBezTo>
                  <a:cubicBezTo>
                    <a:pt x="4727804" y="124397"/>
                    <a:pt x="4789958" y="156947"/>
                    <a:pt x="4854906" y="175565"/>
                  </a:cubicBezTo>
                  <a:cubicBezTo>
                    <a:pt x="4887380" y="184798"/>
                    <a:pt x="4920628" y="190196"/>
                    <a:pt x="4954308" y="191440"/>
                  </a:cubicBezTo>
                  <a:cubicBezTo>
                    <a:pt x="4988002" y="192786"/>
                    <a:pt x="5021974" y="190005"/>
                    <a:pt x="5055820" y="185319"/>
                  </a:cubicBezTo>
                  <a:cubicBezTo>
                    <a:pt x="5123574" y="175527"/>
                    <a:pt x="5190503" y="156846"/>
                    <a:pt x="5256492" y="135522"/>
                  </a:cubicBezTo>
                  <a:cubicBezTo>
                    <a:pt x="5273028" y="130290"/>
                    <a:pt x="5289474" y="124702"/>
                    <a:pt x="5305857" y="118886"/>
                  </a:cubicBezTo>
                  <a:cubicBezTo>
                    <a:pt x="5322291" y="113272"/>
                    <a:pt x="5338649" y="107354"/>
                    <a:pt x="5354930" y="101232"/>
                  </a:cubicBezTo>
                  <a:lnTo>
                    <a:pt x="5404206" y="83147"/>
                  </a:lnTo>
                  <a:cubicBezTo>
                    <a:pt x="5421250" y="77381"/>
                    <a:pt x="5438166" y="71921"/>
                    <a:pt x="5455336" y="67349"/>
                  </a:cubicBezTo>
                  <a:cubicBezTo>
                    <a:pt x="5523904" y="48413"/>
                    <a:pt x="5595519" y="39993"/>
                    <a:pt x="5666613" y="42736"/>
                  </a:cubicBezTo>
                  <a:cubicBezTo>
                    <a:pt x="5737759" y="45378"/>
                    <a:pt x="5807952" y="59450"/>
                    <a:pt x="5875300" y="80557"/>
                  </a:cubicBezTo>
                  <a:cubicBezTo>
                    <a:pt x="5942775" y="101613"/>
                    <a:pt x="6007494" y="129503"/>
                    <a:pt x="6071210" y="158433"/>
                  </a:cubicBezTo>
                  <a:cubicBezTo>
                    <a:pt x="6134977" y="187135"/>
                    <a:pt x="6197651" y="218009"/>
                    <a:pt x="6263132" y="240424"/>
                  </a:cubicBezTo>
                  <a:cubicBezTo>
                    <a:pt x="6295835" y="251524"/>
                    <a:pt x="6329313" y="260363"/>
                    <a:pt x="6363386" y="264237"/>
                  </a:cubicBezTo>
                  <a:cubicBezTo>
                    <a:pt x="6371895" y="265177"/>
                    <a:pt x="6380430" y="265786"/>
                    <a:pt x="6388964" y="266104"/>
                  </a:cubicBezTo>
                  <a:lnTo>
                    <a:pt x="6401562" y="266205"/>
                  </a:lnTo>
                  <a:lnTo>
                    <a:pt x="6414644" y="265608"/>
                  </a:lnTo>
                  <a:cubicBezTo>
                    <a:pt x="6431255" y="264250"/>
                    <a:pt x="6448095" y="260833"/>
                    <a:pt x="6464428" y="255842"/>
                  </a:cubicBezTo>
                  <a:cubicBezTo>
                    <a:pt x="6497206" y="245923"/>
                    <a:pt x="6528131" y="229769"/>
                    <a:pt x="6558649" y="213132"/>
                  </a:cubicBezTo>
                  <a:cubicBezTo>
                    <a:pt x="6589154" y="196330"/>
                    <a:pt x="6619342" y="178575"/>
                    <a:pt x="6650343" y="162205"/>
                  </a:cubicBezTo>
                  <a:cubicBezTo>
                    <a:pt x="6712090" y="129109"/>
                    <a:pt x="6777305" y="101676"/>
                    <a:pt x="6845262" y="84290"/>
                  </a:cubicBezTo>
                  <a:cubicBezTo>
                    <a:pt x="6913081" y="66370"/>
                    <a:pt x="6982969" y="57912"/>
                    <a:pt x="7052755" y="55321"/>
                  </a:cubicBezTo>
                  <a:cubicBezTo>
                    <a:pt x="6983032" y="59500"/>
                    <a:pt x="6913513" y="69520"/>
                    <a:pt x="6846507" y="88862"/>
                  </a:cubicBezTo>
                  <a:cubicBezTo>
                    <a:pt x="6779426" y="107874"/>
                    <a:pt x="6715202" y="135712"/>
                    <a:pt x="6654432" y="169748"/>
                  </a:cubicBezTo>
                  <a:cubicBezTo>
                    <a:pt x="6623914" y="186525"/>
                    <a:pt x="6594133" y="204724"/>
                    <a:pt x="6563716" y="222148"/>
                  </a:cubicBezTo>
                  <a:cubicBezTo>
                    <a:pt x="6533274" y="239408"/>
                    <a:pt x="6502108" y="256426"/>
                    <a:pt x="6468072" y="267398"/>
                  </a:cubicBezTo>
                  <a:cubicBezTo>
                    <a:pt x="6451079" y="272885"/>
                    <a:pt x="6433567" y="276822"/>
                    <a:pt x="6415367" y="278574"/>
                  </a:cubicBezTo>
                  <a:lnTo>
                    <a:pt x="6402299" y="279400"/>
                  </a:lnTo>
                  <a:lnTo>
                    <a:pt x="6388684" y="279552"/>
                  </a:lnTo>
                  <a:cubicBezTo>
                    <a:pt x="6379768" y="279374"/>
                    <a:pt x="6370853" y="278904"/>
                    <a:pt x="6361976" y="278104"/>
                  </a:cubicBezTo>
                  <a:cubicBezTo>
                    <a:pt x="6326454" y="274751"/>
                    <a:pt x="6291808" y="266242"/>
                    <a:pt x="6258178" y="255549"/>
                  </a:cubicBezTo>
                  <a:cubicBezTo>
                    <a:pt x="6190919" y="233768"/>
                    <a:pt x="6127140" y="204254"/>
                    <a:pt x="6063246" y="176288"/>
                  </a:cubicBezTo>
                  <a:cubicBezTo>
                    <a:pt x="5999429" y="148183"/>
                    <a:pt x="5935179" y="121411"/>
                    <a:pt x="5868898" y="101561"/>
                  </a:cubicBezTo>
                  <a:cubicBezTo>
                    <a:pt x="5802731" y="81673"/>
                    <a:pt x="5734481" y="68859"/>
                    <a:pt x="5665812" y="67106"/>
                  </a:cubicBezTo>
                  <a:cubicBezTo>
                    <a:pt x="5597207" y="65252"/>
                    <a:pt x="5528475" y="74142"/>
                    <a:pt x="5462536" y="93154"/>
                  </a:cubicBezTo>
                  <a:cubicBezTo>
                    <a:pt x="5445988" y="97764"/>
                    <a:pt x="5429707" y="103238"/>
                    <a:pt x="5413704" y="108838"/>
                  </a:cubicBezTo>
                  <a:lnTo>
                    <a:pt x="5364784" y="127456"/>
                  </a:lnTo>
                  <a:cubicBezTo>
                    <a:pt x="5348439" y="133819"/>
                    <a:pt x="5332006" y="140004"/>
                    <a:pt x="5315445" y="145884"/>
                  </a:cubicBezTo>
                  <a:cubicBezTo>
                    <a:pt x="5298960" y="151967"/>
                    <a:pt x="5282386" y="157822"/>
                    <a:pt x="5265673" y="163346"/>
                  </a:cubicBezTo>
                  <a:cubicBezTo>
                    <a:pt x="5199024" y="185774"/>
                    <a:pt x="5131066" y="205726"/>
                    <a:pt x="5060517" y="216826"/>
                  </a:cubicBezTo>
                  <a:cubicBezTo>
                    <a:pt x="5025262" y="222300"/>
                    <a:pt x="4989296" y="225119"/>
                    <a:pt x="4953126" y="223913"/>
                  </a:cubicBezTo>
                  <a:cubicBezTo>
                    <a:pt x="4916970" y="222744"/>
                    <a:pt x="4880749" y="217004"/>
                    <a:pt x="4845964" y="207250"/>
                  </a:cubicBezTo>
                  <a:cubicBezTo>
                    <a:pt x="4776190" y="187388"/>
                    <a:pt x="4713693" y="154672"/>
                    <a:pt x="4649647" y="128599"/>
                  </a:cubicBezTo>
                  <a:cubicBezTo>
                    <a:pt x="4585893" y="101764"/>
                    <a:pt x="4520285" y="79628"/>
                    <a:pt x="4453585" y="62902"/>
                  </a:cubicBezTo>
                  <a:cubicBezTo>
                    <a:pt x="4437176" y="58432"/>
                    <a:pt x="4419727" y="54939"/>
                    <a:pt x="4402823" y="50951"/>
                  </a:cubicBezTo>
                  <a:cubicBezTo>
                    <a:pt x="4386440" y="47383"/>
                    <a:pt x="4369498" y="44258"/>
                    <a:pt x="4352721" y="41972"/>
                  </a:cubicBezTo>
                  <a:cubicBezTo>
                    <a:pt x="4319066" y="37311"/>
                    <a:pt x="4285106" y="35343"/>
                    <a:pt x="4251286" y="36715"/>
                  </a:cubicBezTo>
                  <a:cubicBezTo>
                    <a:pt x="4183570" y="39140"/>
                    <a:pt x="4116908" y="55168"/>
                    <a:pt x="4053699" y="80809"/>
                  </a:cubicBezTo>
                  <a:cubicBezTo>
                    <a:pt x="3990288" y="106336"/>
                    <a:pt x="3930383" y="140867"/>
                    <a:pt x="3869283" y="175246"/>
                  </a:cubicBezTo>
                  <a:cubicBezTo>
                    <a:pt x="3808209" y="209079"/>
                    <a:pt x="3744696" y="244474"/>
                    <a:pt x="3671861" y="259384"/>
                  </a:cubicBezTo>
                  <a:cubicBezTo>
                    <a:pt x="3635692" y="266699"/>
                    <a:pt x="3597617" y="268007"/>
                    <a:pt x="3560838" y="261720"/>
                  </a:cubicBezTo>
                  <a:cubicBezTo>
                    <a:pt x="3524249" y="255599"/>
                    <a:pt x="3488524" y="242276"/>
                    <a:pt x="3456837" y="225779"/>
                  </a:cubicBezTo>
                  <a:cubicBezTo>
                    <a:pt x="3333927" y="161009"/>
                    <a:pt x="3204374" y="110958"/>
                    <a:pt x="3069132" y="83476"/>
                  </a:cubicBezTo>
                  <a:cubicBezTo>
                    <a:pt x="3001682" y="69811"/>
                    <a:pt x="2933038" y="61670"/>
                    <a:pt x="2864560" y="61632"/>
                  </a:cubicBezTo>
                  <a:cubicBezTo>
                    <a:pt x="2830372" y="61708"/>
                    <a:pt x="2796145" y="63486"/>
                    <a:pt x="2762668" y="68566"/>
                  </a:cubicBezTo>
                  <a:cubicBezTo>
                    <a:pt x="2729254" y="73582"/>
                    <a:pt x="2696095" y="81114"/>
                    <a:pt x="2667520" y="95566"/>
                  </a:cubicBezTo>
                  <a:cubicBezTo>
                    <a:pt x="2546527" y="162622"/>
                    <a:pt x="2416733" y="227164"/>
                    <a:pt x="2275382" y="252043"/>
                  </a:cubicBezTo>
                  <a:cubicBezTo>
                    <a:pt x="2204986" y="264108"/>
                    <a:pt x="2130411" y="265099"/>
                    <a:pt x="2059748" y="240042"/>
                  </a:cubicBezTo>
                  <a:lnTo>
                    <a:pt x="2047531" y="235317"/>
                  </a:lnTo>
                  <a:lnTo>
                    <a:pt x="2044470" y="234136"/>
                  </a:lnTo>
                  <a:lnTo>
                    <a:pt x="2040889" y="232663"/>
                  </a:lnTo>
                  <a:lnTo>
                    <a:pt x="2034907" y="230085"/>
                  </a:lnTo>
                  <a:lnTo>
                    <a:pt x="2010930" y="219874"/>
                  </a:lnTo>
                  <a:lnTo>
                    <a:pt x="1962695" y="200139"/>
                  </a:lnTo>
                  <a:cubicBezTo>
                    <a:pt x="1930411" y="187274"/>
                    <a:pt x="1897887" y="175018"/>
                    <a:pt x="1865146" y="163410"/>
                  </a:cubicBezTo>
                  <a:cubicBezTo>
                    <a:pt x="1734235" y="117398"/>
                    <a:pt x="1599399" y="79743"/>
                    <a:pt x="1461807" y="65938"/>
                  </a:cubicBezTo>
                  <a:cubicBezTo>
                    <a:pt x="1393214" y="59588"/>
                    <a:pt x="1323555" y="59283"/>
                    <a:pt x="1256740" y="73380"/>
                  </a:cubicBezTo>
                  <a:cubicBezTo>
                    <a:pt x="1223441" y="80467"/>
                    <a:pt x="1190967" y="91300"/>
                    <a:pt x="1161236" y="107213"/>
                  </a:cubicBezTo>
                  <a:cubicBezTo>
                    <a:pt x="1146377" y="114960"/>
                    <a:pt x="1132915" y="124574"/>
                    <a:pt x="1117764" y="134645"/>
                  </a:cubicBezTo>
                  <a:cubicBezTo>
                    <a:pt x="1102956" y="144500"/>
                    <a:pt x="1087601" y="153543"/>
                    <a:pt x="1071904" y="161937"/>
                  </a:cubicBezTo>
                  <a:cubicBezTo>
                    <a:pt x="1009179" y="195567"/>
                    <a:pt x="939761" y="216750"/>
                    <a:pt x="869136" y="223900"/>
                  </a:cubicBezTo>
                  <a:cubicBezTo>
                    <a:pt x="798448" y="230822"/>
                    <a:pt x="726909" y="226428"/>
                    <a:pt x="658164" y="205955"/>
                  </a:cubicBezTo>
                  <a:lnTo>
                    <a:pt x="657567" y="205777"/>
                  </a:lnTo>
                  <a:lnTo>
                    <a:pt x="656792" y="205320"/>
                  </a:lnTo>
                  <a:cubicBezTo>
                    <a:pt x="644410" y="198132"/>
                    <a:pt x="632167" y="190690"/>
                    <a:pt x="619657" y="183679"/>
                  </a:cubicBezTo>
                  <a:cubicBezTo>
                    <a:pt x="607033" y="176923"/>
                    <a:pt x="594676" y="169633"/>
                    <a:pt x="581811" y="163308"/>
                  </a:cubicBezTo>
                  <a:cubicBezTo>
                    <a:pt x="556386" y="150088"/>
                    <a:pt x="530453" y="137832"/>
                    <a:pt x="504125" y="126478"/>
                  </a:cubicBezTo>
                  <a:cubicBezTo>
                    <a:pt x="477798" y="115137"/>
                    <a:pt x="451065" y="104660"/>
                    <a:pt x="423938" y="95351"/>
                  </a:cubicBezTo>
                  <a:cubicBezTo>
                    <a:pt x="396887" y="85775"/>
                    <a:pt x="369353" y="77647"/>
                    <a:pt x="341629" y="70192"/>
                  </a:cubicBezTo>
                  <a:cubicBezTo>
                    <a:pt x="286130" y="55524"/>
                    <a:pt x="229462" y="45085"/>
                    <a:pt x="172287" y="39103"/>
                  </a:cubicBezTo>
                  <a:cubicBezTo>
                    <a:pt x="143699" y="36182"/>
                    <a:pt x="114959" y="34493"/>
                    <a:pt x="86181" y="34150"/>
                  </a:cubicBezTo>
                  <a:cubicBezTo>
                    <a:pt x="57429" y="33922"/>
                    <a:pt x="28575" y="34722"/>
                    <a:pt x="0" y="3841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任意多边形 5"/>
            <p:cNvSpPr/>
            <p:nvPr/>
          </p:nvSpPr>
          <p:spPr>
            <a:xfrm>
              <a:off x="4770" y="9065"/>
              <a:ext cx="2082" cy="376"/>
            </a:xfrm>
            <a:custGeom>
              <a:avLst/>
              <a:gdLst/>
              <a:ahLst/>
              <a:cxnLst/>
              <a:rect l="0" t="0" r="0" b="0"/>
              <a:pathLst>
                <a:path w="851777" h="154014">
                  <a:moveTo>
                    <a:pt x="832853" y="75691"/>
                  </a:moveTo>
                  <a:cubicBezTo>
                    <a:pt x="832853" y="75691"/>
                    <a:pt x="835901" y="73901"/>
                    <a:pt x="842225" y="71348"/>
                  </a:cubicBezTo>
                  <a:cubicBezTo>
                    <a:pt x="843889" y="70815"/>
                    <a:pt x="845578" y="70053"/>
                    <a:pt x="848093" y="69951"/>
                  </a:cubicBezTo>
                  <a:cubicBezTo>
                    <a:pt x="848817" y="70091"/>
                    <a:pt x="849465" y="69824"/>
                    <a:pt x="850582" y="70726"/>
                  </a:cubicBezTo>
                  <a:cubicBezTo>
                    <a:pt x="851776" y="71411"/>
                    <a:pt x="851725" y="73482"/>
                    <a:pt x="851420" y="74066"/>
                  </a:cubicBezTo>
                  <a:cubicBezTo>
                    <a:pt x="850849" y="75806"/>
                    <a:pt x="849998" y="76708"/>
                    <a:pt x="849160" y="77813"/>
                  </a:cubicBezTo>
                  <a:cubicBezTo>
                    <a:pt x="845705" y="81813"/>
                    <a:pt x="841197" y="85356"/>
                    <a:pt x="835939" y="88989"/>
                  </a:cubicBezTo>
                  <a:cubicBezTo>
                    <a:pt x="814971" y="103518"/>
                    <a:pt x="781964" y="119393"/>
                    <a:pt x="740130" y="131534"/>
                  </a:cubicBezTo>
                  <a:cubicBezTo>
                    <a:pt x="719239" y="137617"/>
                    <a:pt x="696201" y="143027"/>
                    <a:pt x="671487" y="146647"/>
                  </a:cubicBezTo>
                  <a:cubicBezTo>
                    <a:pt x="646798" y="150304"/>
                    <a:pt x="620522" y="153111"/>
                    <a:pt x="593255" y="153543"/>
                  </a:cubicBezTo>
                  <a:cubicBezTo>
                    <a:pt x="566013" y="154013"/>
                    <a:pt x="537794" y="153416"/>
                    <a:pt x="509320" y="150546"/>
                  </a:cubicBezTo>
                  <a:cubicBezTo>
                    <a:pt x="480847" y="147726"/>
                    <a:pt x="452145" y="143141"/>
                    <a:pt x="423697" y="137388"/>
                  </a:cubicBezTo>
                  <a:cubicBezTo>
                    <a:pt x="395287" y="131470"/>
                    <a:pt x="367360" y="123583"/>
                    <a:pt x="340195" y="115062"/>
                  </a:cubicBezTo>
                  <a:cubicBezTo>
                    <a:pt x="313080" y="106769"/>
                    <a:pt x="286600" y="96203"/>
                    <a:pt x="262166" y="86245"/>
                  </a:cubicBezTo>
                  <a:cubicBezTo>
                    <a:pt x="237553" y="76504"/>
                    <a:pt x="213753" y="67094"/>
                    <a:pt x="191198" y="58178"/>
                  </a:cubicBezTo>
                  <a:cubicBezTo>
                    <a:pt x="168554" y="49504"/>
                    <a:pt x="147053" y="41656"/>
                    <a:pt x="127152" y="34633"/>
                  </a:cubicBezTo>
                  <a:cubicBezTo>
                    <a:pt x="87274" y="21082"/>
                    <a:pt x="53391" y="11011"/>
                    <a:pt x="29337" y="9385"/>
                  </a:cubicBezTo>
                  <a:cubicBezTo>
                    <a:pt x="17526" y="8585"/>
                    <a:pt x="7594" y="10223"/>
                    <a:pt x="4216" y="15519"/>
                  </a:cubicBezTo>
                  <a:cubicBezTo>
                    <a:pt x="990" y="20916"/>
                    <a:pt x="3403" y="25120"/>
                    <a:pt x="3111" y="24892"/>
                  </a:cubicBezTo>
                  <a:cubicBezTo>
                    <a:pt x="3530" y="24968"/>
                    <a:pt x="0" y="21755"/>
                    <a:pt x="2311" y="14528"/>
                  </a:cubicBezTo>
                  <a:cubicBezTo>
                    <a:pt x="5194" y="7124"/>
                    <a:pt x="16510" y="2718"/>
                    <a:pt x="29083" y="1562"/>
                  </a:cubicBezTo>
                  <a:cubicBezTo>
                    <a:pt x="41999" y="0"/>
                    <a:pt x="57556" y="673"/>
                    <a:pt x="75107" y="2743"/>
                  </a:cubicBezTo>
                  <a:cubicBezTo>
                    <a:pt x="92671" y="4698"/>
                    <a:pt x="112230" y="8204"/>
                    <a:pt x="133273" y="13030"/>
                  </a:cubicBezTo>
                  <a:cubicBezTo>
                    <a:pt x="154368" y="17627"/>
                    <a:pt x="176936" y="23558"/>
                    <a:pt x="200507" y="30644"/>
                  </a:cubicBezTo>
                  <a:cubicBezTo>
                    <a:pt x="224091" y="37452"/>
                    <a:pt x="249034" y="45440"/>
                    <a:pt x="274117" y="54355"/>
                  </a:cubicBezTo>
                  <a:cubicBezTo>
                    <a:pt x="299504" y="63246"/>
                    <a:pt x="324688" y="71754"/>
                    <a:pt x="351091" y="79755"/>
                  </a:cubicBezTo>
                  <a:cubicBezTo>
                    <a:pt x="377368" y="87693"/>
                    <a:pt x="404406" y="94424"/>
                    <a:pt x="431584" y="100266"/>
                  </a:cubicBezTo>
                  <a:cubicBezTo>
                    <a:pt x="485914" y="112140"/>
                    <a:pt x="541248" y="118783"/>
                    <a:pt x="593268" y="120332"/>
                  </a:cubicBezTo>
                  <a:cubicBezTo>
                    <a:pt x="619264" y="120763"/>
                    <a:pt x="644487" y="120649"/>
                    <a:pt x="668312" y="118782"/>
                  </a:cubicBezTo>
                  <a:cubicBezTo>
                    <a:pt x="692112" y="116864"/>
                    <a:pt x="714629" y="114312"/>
                    <a:pt x="735203" y="110603"/>
                  </a:cubicBezTo>
                  <a:cubicBezTo>
                    <a:pt x="776351" y="103250"/>
                    <a:pt x="810095" y="92912"/>
                    <a:pt x="832180" y="82574"/>
                  </a:cubicBezTo>
                  <a:cubicBezTo>
                    <a:pt x="837641" y="79945"/>
                    <a:pt x="842467" y="77342"/>
                    <a:pt x="845998" y="74650"/>
                  </a:cubicBezTo>
                  <a:cubicBezTo>
                    <a:pt x="846798" y="74002"/>
                    <a:pt x="847623" y="73189"/>
                    <a:pt x="847852" y="72821"/>
                  </a:cubicBezTo>
                  <a:cubicBezTo>
                    <a:pt x="847941" y="72478"/>
                    <a:pt x="848055" y="73100"/>
                    <a:pt x="848245" y="73227"/>
                  </a:cubicBezTo>
                  <a:cubicBezTo>
                    <a:pt x="848639" y="73316"/>
                    <a:pt x="848055" y="73100"/>
                    <a:pt x="847826" y="73036"/>
                  </a:cubicBezTo>
                  <a:cubicBezTo>
                    <a:pt x="846239" y="72757"/>
                    <a:pt x="844296" y="73074"/>
                    <a:pt x="842721" y="73278"/>
                  </a:cubicBezTo>
                  <a:cubicBezTo>
                    <a:pt x="836295" y="74510"/>
                    <a:pt x="832853" y="75691"/>
                    <a:pt x="832853" y="7569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5628" y="8917"/>
              <a:ext cx="989" cy="212"/>
            </a:xfrm>
            <a:custGeom>
              <a:avLst/>
              <a:gdLst/>
              <a:ahLst/>
              <a:cxnLst/>
              <a:rect l="0" t="0" r="0" b="0"/>
              <a:pathLst>
                <a:path w="404624" h="86933">
                  <a:moveTo>
                    <a:pt x="404623" y="27064"/>
                  </a:moveTo>
                  <a:cubicBezTo>
                    <a:pt x="404623" y="27064"/>
                    <a:pt x="403632" y="28449"/>
                    <a:pt x="401765" y="31039"/>
                  </a:cubicBezTo>
                  <a:cubicBezTo>
                    <a:pt x="399924" y="33402"/>
                    <a:pt x="396495" y="37389"/>
                    <a:pt x="391681" y="41022"/>
                  </a:cubicBezTo>
                  <a:cubicBezTo>
                    <a:pt x="386944" y="44984"/>
                    <a:pt x="380734" y="49137"/>
                    <a:pt x="373203" y="53112"/>
                  </a:cubicBezTo>
                  <a:cubicBezTo>
                    <a:pt x="365710" y="57163"/>
                    <a:pt x="356985" y="61215"/>
                    <a:pt x="347181" y="64618"/>
                  </a:cubicBezTo>
                  <a:cubicBezTo>
                    <a:pt x="308128" y="79249"/>
                    <a:pt x="252883" y="86932"/>
                    <a:pt x="198032" y="83503"/>
                  </a:cubicBezTo>
                  <a:cubicBezTo>
                    <a:pt x="170612" y="81865"/>
                    <a:pt x="143282" y="77509"/>
                    <a:pt x="118263" y="70689"/>
                  </a:cubicBezTo>
                  <a:cubicBezTo>
                    <a:pt x="105741" y="67412"/>
                    <a:pt x="93854" y="63209"/>
                    <a:pt x="82766" y="58878"/>
                  </a:cubicBezTo>
                  <a:cubicBezTo>
                    <a:pt x="77255" y="56566"/>
                    <a:pt x="71933" y="54242"/>
                    <a:pt x="66853" y="51880"/>
                  </a:cubicBezTo>
                  <a:cubicBezTo>
                    <a:pt x="61888" y="49251"/>
                    <a:pt x="57074" y="46711"/>
                    <a:pt x="52477" y="44260"/>
                  </a:cubicBezTo>
                  <a:cubicBezTo>
                    <a:pt x="43346" y="39231"/>
                    <a:pt x="35459" y="33745"/>
                    <a:pt x="28703" y="28690"/>
                  </a:cubicBezTo>
                  <a:cubicBezTo>
                    <a:pt x="21997" y="23496"/>
                    <a:pt x="16523" y="18619"/>
                    <a:pt x="12307" y="14250"/>
                  </a:cubicBezTo>
                  <a:cubicBezTo>
                    <a:pt x="7887" y="10211"/>
                    <a:pt x="5119" y="6236"/>
                    <a:pt x="3023" y="3849"/>
                  </a:cubicBezTo>
                  <a:cubicBezTo>
                    <a:pt x="1055" y="1347"/>
                    <a:pt x="0" y="0"/>
                    <a:pt x="0" y="0"/>
                  </a:cubicBezTo>
                  <a:cubicBezTo>
                    <a:pt x="0" y="0"/>
                    <a:pt x="1537" y="750"/>
                    <a:pt x="4420" y="2147"/>
                  </a:cubicBezTo>
                  <a:cubicBezTo>
                    <a:pt x="7252" y="3569"/>
                    <a:pt x="11304" y="5728"/>
                    <a:pt x="16663" y="8039"/>
                  </a:cubicBezTo>
                  <a:cubicBezTo>
                    <a:pt x="21857" y="10580"/>
                    <a:pt x="28499" y="12954"/>
                    <a:pt x="35789" y="15951"/>
                  </a:cubicBezTo>
                  <a:cubicBezTo>
                    <a:pt x="43307" y="18593"/>
                    <a:pt x="51766" y="21311"/>
                    <a:pt x="60999" y="24118"/>
                  </a:cubicBezTo>
                  <a:cubicBezTo>
                    <a:pt x="79617" y="29337"/>
                    <a:pt x="101588" y="34011"/>
                    <a:pt x="125337" y="37643"/>
                  </a:cubicBezTo>
                  <a:cubicBezTo>
                    <a:pt x="137186" y="39599"/>
                    <a:pt x="149568" y="40894"/>
                    <a:pt x="162103" y="42406"/>
                  </a:cubicBezTo>
                  <a:cubicBezTo>
                    <a:pt x="174702" y="43549"/>
                    <a:pt x="187478" y="44882"/>
                    <a:pt x="200330" y="45479"/>
                  </a:cubicBezTo>
                  <a:cubicBezTo>
                    <a:pt x="251689" y="48806"/>
                    <a:pt x="303505" y="47524"/>
                    <a:pt x="342062" y="43434"/>
                  </a:cubicBezTo>
                  <a:cubicBezTo>
                    <a:pt x="351663" y="42215"/>
                    <a:pt x="360490" y="41034"/>
                    <a:pt x="368212" y="39484"/>
                  </a:cubicBezTo>
                  <a:cubicBezTo>
                    <a:pt x="375857" y="37795"/>
                    <a:pt x="382690" y="36360"/>
                    <a:pt x="387998" y="34443"/>
                  </a:cubicBezTo>
                  <a:cubicBezTo>
                    <a:pt x="393459" y="32626"/>
                    <a:pt x="397409" y="31052"/>
                    <a:pt x="400304" y="29413"/>
                  </a:cubicBezTo>
                  <a:cubicBezTo>
                    <a:pt x="403124" y="27889"/>
                    <a:pt x="404623" y="27064"/>
                    <a:pt x="404623"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任意多边形 7"/>
            <p:cNvSpPr/>
            <p:nvPr/>
          </p:nvSpPr>
          <p:spPr>
            <a:xfrm>
              <a:off x="8204" y="9145"/>
              <a:ext cx="2082" cy="376"/>
            </a:xfrm>
            <a:custGeom>
              <a:avLst/>
              <a:gdLst/>
              <a:ahLst/>
              <a:cxnLst/>
              <a:rect l="0" t="0" r="0" b="0"/>
              <a:pathLst>
                <a:path w="851790" h="154014">
                  <a:moveTo>
                    <a:pt x="832866" y="75692"/>
                  </a:moveTo>
                  <a:cubicBezTo>
                    <a:pt x="832866" y="75692"/>
                    <a:pt x="835914" y="73901"/>
                    <a:pt x="842239" y="71348"/>
                  </a:cubicBezTo>
                  <a:cubicBezTo>
                    <a:pt x="843902" y="70815"/>
                    <a:pt x="845592" y="70053"/>
                    <a:pt x="848106" y="69952"/>
                  </a:cubicBezTo>
                  <a:cubicBezTo>
                    <a:pt x="848843" y="70091"/>
                    <a:pt x="849478" y="69824"/>
                    <a:pt x="850595" y="70726"/>
                  </a:cubicBezTo>
                  <a:cubicBezTo>
                    <a:pt x="851789" y="71412"/>
                    <a:pt x="851738" y="73482"/>
                    <a:pt x="851421" y="74079"/>
                  </a:cubicBezTo>
                  <a:cubicBezTo>
                    <a:pt x="850849" y="75819"/>
                    <a:pt x="850011" y="76721"/>
                    <a:pt x="849160" y="77813"/>
                  </a:cubicBezTo>
                  <a:cubicBezTo>
                    <a:pt x="845706" y="81814"/>
                    <a:pt x="841210" y="85357"/>
                    <a:pt x="835940" y="88989"/>
                  </a:cubicBezTo>
                  <a:cubicBezTo>
                    <a:pt x="814972" y="103518"/>
                    <a:pt x="781965" y="119393"/>
                    <a:pt x="740144" y="131534"/>
                  </a:cubicBezTo>
                  <a:cubicBezTo>
                    <a:pt x="719240" y="137618"/>
                    <a:pt x="696214" y="143028"/>
                    <a:pt x="671487" y="146647"/>
                  </a:cubicBezTo>
                  <a:cubicBezTo>
                    <a:pt x="646799" y="150305"/>
                    <a:pt x="620522" y="153112"/>
                    <a:pt x="593255" y="153543"/>
                  </a:cubicBezTo>
                  <a:cubicBezTo>
                    <a:pt x="566014" y="154013"/>
                    <a:pt x="537794" y="153416"/>
                    <a:pt x="509321" y="150546"/>
                  </a:cubicBezTo>
                  <a:cubicBezTo>
                    <a:pt x="480847" y="147727"/>
                    <a:pt x="452145" y="143142"/>
                    <a:pt x="423710" y="137389"/>
                  </a:cubicBezTo>
                  <a:cubicBezTo>
                    <a:pt x="395300" y="131471"/>
                    <a:pt x="367373" y="123584"/>
                    <a:pt x="340208" y="115062"/>
                  </a:cubicBezTo>
                  <a:cubicBezTo>
                    <a:pt x="313093" y="106769"/>
                    <a:pt x="286614" y="96203"/>
                    <a:pt x="262166" y="86246"/>
                  </a:cubicBezTo>
                  <a:cubicBezTo>
                    <a:pt x="237554" y="76505"/>
                    <a:pt x="213754" y="67094"/>
                    <a:pt x="191199" y="58179"/>
                  </a:cubicBezTo>
                  <a:cubicBezTo>
                    <a:pt x="168555" y="49505"/>
                    <a:pt x="147053" y="41656"/>
                    <a:pt x="127152" y="34633"/>
                  </a:cubicBezTo>
                  <a:cubicBezTo>
                    <a:pt x="87274" y="21082"/>
                    <a:pt x="53391" y="11011"/>
                    <a:pt x="29337" y="9385"/>
                  </a:cubicBezTo>
                  <a:cubicBezTo>
                    <a:pt x="17526" y="8585"/>
                    <a:pt x="7595" y="10224"/>
                    <a:pt x="4217" y="15520"/>
                  </a:cubicBezTo>
                  <a:cubicBezTo>
                    <a:pt x="991" y="20917"/>
                    <a:pt x="3404" y="25121"/>
                    <a:pt x="3112" y="24892"/>
                  </a:cubicBezTo>
                  <a:cubicBezTo>
                    <a:pt x="3530" y="24969"/>
                    <a:pt x="0" y="21755"/>
                    <a:pt x="2312" y="14529"/>
                  </a:cubicBezTo>
                  <a:cubicBezTo>
                    <a:pt x="5194" y="7125"/>
                    <a:pt x="16510" y="2718"/>
                    <a:pt x="29083" y="1562"/>
                  </a:cubicBezTo>
                  <a:cubicBezTo>
                    <a:pt x="41999" y="0"/>
                    <a:pt x="57557" y="673"/>
                    <a:pt x="75108" y="2743"/>
                  </a:cubicBezTo>
                  <a:cubicBezTo>
                    <a:pt x="92672" y="4699"/>
                    <a:pt x="112230" y="8204"/>
                    <a:pt x="133261" y="13030"/>
                  </a:cubicBezTo>
                  <a:cubicBezTo>
                    <a:pt x="154356" y="17628"/>
                    <a:pt x="176937" y="23559"/>
                    <a:pt x="200508" y="30645"/>
                  </a:cubicBezTo>
                  <a:cubicBezTo>
                    <a:pt x="224092" y="37452"/>
                    <a:pt x="249035" y="45441"/>
                    <a:pt x="274117" y="54356"/>
                  </a:cubicBezTo>
                  <a:cubicBezTo>
                    <a:pt x="299504" y="63246"/>
                    <a:pt x="324676" y="71755"/>
                    <a:pt x="351092" y="79756"/>
                  </a:cubicBezTo>
                  <a:cubicBezTo>
                    <a:pt x="377368" y="87693"/>
                    <a:pt x="404406" y="94424"/>
                    <a:pt x="431585" y="100266"/>
                  </a:cubicBezTo>
                  <a:cubicBezTo>
                    <a:pt x="485915" y="112141"/>
                    <a:pt x="541249" y="118783"/>
                    <a:pt x="593268" y="120332"/>
                  </a:cubicBezTo>
                  <a:cubicBezTo>
                    <a:pt x="619278" y="120764"/>
                    <a:pt x="644487" y="120650"/>
                    <a:pt x="668312" y="118783"/>
                  </a:cubicBezTo>
                  <a:cubicBezTo>
                    <a:pt x="692112" y="116865"/>
                    <a:pt x="714617" y="114312"/>
                    <a:pt x="735203" y="110604"/>
                  </a:cubicBezTo>
                  <a:cubicBezTo>
                    <a:pt x="776339" y="103250"/>
                    <a:pt x="810095" y="92913"/>
                    <a:pt x="832180" y="82575"/>
                  </a:cubicBezTo>
                  <a:cubicBezTo>
                    <a:pt x="837641" y="79946"/>
                    <a:pt x="842467" y="77343"/>
                    <a:pt x="845998" y="74650"/>
                  </a:cubicBezTo>
                  <a:cubicBezTo>
                    <a:pt x="846798" y="74002"/>
                    <a:pt x="847624" y="73190"/>
                    <a:pt x="847839" y="72821"/>
                  </a:cubicBezTo>
                  <a:cubicBezTo>
                    <a:pt x="847941" y="72478"/>
                    <a:pt x="848043" y="73101"/>
                    <a:pt x="848246" y="73228"/>
                  </a:cubicBezTo>
                  <a:cubicBezTo>
                    <a:pt x="848640" y="73316"/>
                    <a:pt x="848043" y="73101"/>
                    <a:pt x="847827" y="73037"/>
                  </a:cubicBezTo>
                  <a:cubicBezTo>
                    <a:pt x="846240" y="72758"/>
                    <a:pt x="844284" y="73075"/>
                    <a:pt x="842722" y="73278"/>
                  </a:cubicBezTo>
                  <a:cubicBezTo>
                    <a:pt x="836308" y="74523"/>
                    <a:pt x="832866" y="75692"/>
                    <a:pt x="832866"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9062" y="8997"/>
              <a:ext cx="989" cy="212"/>
            </a:xfrm>
            <a:custGeom>
              <a:avLst/>
              <a:gdLst/>
              <a:ahLst/>
              <a:cxnLst/>
              <a:rect l="0" t="0" r="0" b="0"/>
              <a:pathLst>
                <a:path w="404623" h="86932">
                  <a:moveTo>
                    <a:pt x="404622" y="27064"/>
                  </a:moveTo>
                  <a:cubicBezTo>
                    <a:pt x="404622" y="27064"/>
                    <a:pt x="403631" y="28448"/>
                    <a:pt x="401764" y="31039"/>
                  </a:cubicBezTo>
                  <a:cubicBezTo>
                    <a:pt x="399923" y="33401"/>
                    <a:pt x="396494" y="37389"/>
                    <a:pt x="391680" y="41021"/>
                  </a:cubicBezTo>
                  <a:cubicBezTo>
                    <a:pt x="386943" y="44983"/>
                    <a:pt x="380733" y="49136"/>
                    <a:pt x="373202" y="53111"/>
                  </a:cubicBezTo>
                  <a:cubicBezTo>
                    <a:pt x="365709" y="57163"/>
                    <a:pt x="356984" y="61214"/>
                    <a:pt x="347179" y="64617"/>
                  </a:cubicBezTo>
                  <a:cubicBezTo>
                    <a:pt x="308127" y="79248"/>
                    <a:pt x="252882" y="86931"/>
                    <a:pt x="198031" y="83502"/>
                  </a:cubicBezTo>
                  <a:cubicBezTo>
                    <a:pt x="170612" y="81864"/>
                    <a:pt x="143281" y="77508"/>
                    <a:pt x="118262" y="70688"/>
                  </a:cubicBezTo>
                  <a:cubicBezTo>
                    <a:pt x="105740" y="67412"/>
                    <a:pt x="93853" y="63208"/>
                    <a:pt x="82765" y="58877"/>
                  </a:cubicBezTo>
                  <a:cubicBezTo>
                    <a:pt x="77254" y="56566"/>
                    <a:pt x="71932" y="54242"/>
                    <a:pt x="66852" y="51880"/>
                  </a:cubicBezTo>
                  <a:cubicBezTo>
                    <a:pt x="61887" y="49251"/>
                    <a:pt x="57074" y="46710"/>
                    <a:pt x="52476" y="44259"/>
                  </a:cubicBezTo>
                  <a:cubicBezTo>
                    <a:pt x="43345" y="39230"/>
                    <a:pt x="35458" y="33744"/>
                    <a:pt x="28702" y="28689"/>
                  </a:cubicBezTo>
                  <a:cubicBezTo>
                    <a:pt x="21996" y="23495"/>
                    <a:pt x="16522" y="18618"/>
                    <a:pt x="12306" y="14249"/>
                  </a:cubicBezTo>
                  <a:cubicBezTo>
                    <a:pt x="7887" y="10211"/>
                    <a:pt x="5118" y="6235"/>
                    <a:pt x="3023" y="3848"/>
                  </a:cubicBezTo>
                  <a:cubicBezTo>
                    <a:pt x="1054" y="1346"/>
                    <a:pt x="0" y="0"/>
                    <a:pt x="0" y="0"/>
                  </a:cubicBezTo>
                  <a:cubicBezTo>
                    <a:pt x="0" y="0"/>
                    <a:pt x="1537" y="749"/>
                    <a:pt x="4419" y="2146"/>
                  </a:cubicBezTo>
                  <a:cubicBezTo>
                    <a:pt x="7251" y="3569"/>
                    <a:pt x="11303" y="5728"/>
                    <a:pt x="16662" y="8039"/>
                  </a:cubicBezTo>
                  <a:cubicBezTo>
                    <a:pt x="21856" y="10579"/>
                    <a:pt x="28499" y="12954"/>
                    <a:pt x="35788" y="15951"/>
                  </a:cubicBezTo>
                  <a:cubicBezTo>
                    <a:pt x="43307" y="18592"/>
                    <a:pt x="51765" y="21310"/>
                    <a:pt x="60998" y="24117"/>
                  </a:cubicBezTo>
                  <a:cubicBezTo>
                    <a:pt x="79616" y="29337"/>
                    <a:pt x="101587" y="34010"/>
                    <a:pt x="125336" y="37642"/>
                  </a:cubicBezTo>
                  <a:cubicBezTo>
                    <a:pt x="137185" y="39598"/>
                    <a:pt x="149568" y="40894"/>
                    <a:pt x="162102" y="42405"/>
                  </a:cubicBezTo>
                  <a:cubicBezTo>
                    <a:pt x="174701" y="43548"/>
                    <a:pt x="187477" y="44881"/>
                    <a:pt x="200330" y="45478"/>
                  </a:cubicBezTo>
                  <a:cubicBezTo>
                    <a:pt x="251688" y="48806"/>
                    <a:pt x="303504" y="47523"/>
                    <a:pt x="342062" y="43434"/>
                  </a:cubicBezTo>
                  <a:cubicBezTo>
                    <a:pt x="351663" y="42214"/>
                    <a:pt x="360489" y="41033"/>
                    <a:pt x="368211" y="39484"/>
                  </a:cubicBezTo>
                  <a:cubicBezTo>
                    <a:pt x="375856" y="37795"/>
                    <a:pt x="382689" y="36360"/>
                    <a:pt x="387998" y="34442"/>
                  </a:cubicBezTo>
                  <a:cubicBezTo>
                    <a:pt x="393458" y="32626"/>
                    <a:pt x="397408" y="31051"/>
                    <a:pt x="400304" y="29413"/>
                  </a:cubicBezTo>
                  <a:cubicBezTo>
                    <a:pt x="403123" y="27876"/>
                    <a:pt x="404622" y="27064"/>
                    <a:pt x="404622"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10"/>
            <p:cNvSpPr/>
            <p:nvPr/>
          </p:nvSpPr>
          <p:spPr>
            <a:xfrm>
              <a:off x="11727" y="9182"/>
              <a:ext cx="2082" cy="376"/>
            </a:xfrm>
            <a:custGeom>
              <a:avLst/>
              <a:gdLst/>
              <a:ahLst/>
              <a:cxnLst/>
              <a:rect l="0" t="0" r="0" b="0"/>
              <a:pathLst>
                <a:path w="851777" h="154014">
                  <a:moveTo>
                    <a:pt x="832853" y="75692"/>
                  </a:moveTo>
                  <a:cubicBezTo>
                    <a:pt x="832853" y="75692"/>
                    <a:pt x="835900" y="73901"/>
                    <a:pt x="842225" y="71348"/>
                  </a:cubicBezTo>
                  <a:cubicBezTo>
                    <a:pt x="843889" y="70815"/>
                    <a:pt x="845578" y="70053"/>
                    <a:pt x="848093" y="69951"/>
                  </a:cubicBezTo>
                  <a:cubicBezTo>
                    <a:pt x="848817" y="70091"/>
                    <a:pt x="849452" y="69824"/>
                    <a:pt x="850582" y="70726"/>
                  </a:cubicBezTo>
                  <a:cubicBezTo>
                    <a:pt x="851776" y="71412"/>
                    <a:pt x="851725" y="73482"/>
                    <a:pt x="851408" y="74079"/>
                  </a:cubicBezTo>
                  <a:cubicBezTo>
                    <a:pt x="850824" y="75819"/>
                    <a:pt x="849985" y="76721"/>
                    <a:pt x="849147" y="77813"/>
                  </a:cubicBezTo>
                  <a:cubicBezTo>
                    <a:pt x="845693" y="81813"/>
                    <a:pt x="841184" y="85357"/>
                    <a:pt x="835926" y="88989"/>
                  </a:cubicBezTo>
                  <a:cubicBezTo>
                    <a:pt x="814959" y="103518"/>
                    <a:pt x="781951" y="119393"/>
                    <a:pt x="740118" y="131534"/>
                  </a:cubicBezTo>
                  <a:cubicBezTo>
                    <a:pt x="719226" y="137617"/>
                    <a:pt x="696188" y="143028"/>
                    <a:pt x="671474" y="146647"/>
                  </a:cubicBezTo>
                  <a:cubicBezTo>
                    <a:pt x="646798" y="150305"/>
                    <a:pt x="620509" y="153111"/>
                    <a:pt x="593255" y="153543"/>
                  </a:cubicBezTo>
                  <a:cubicBezTo>
                    <a:pt x="566001" y="154013"/>
                    <a:pt x="537794" y="153416"/>
                    <a:pt x="509320" y="150546"/>
                  </a:cubicBezTo>
                  <a:cubicBezTo>
                    <a:pt x="480860" y="147727"/>
                    <a:pt x="452145" y="143142"/>
                    <a:pt x="423710" y="137389"/>
                  </a:cubicBezTo>
                  <a:cubicBezTo>
                    <a:pt x="395300" y="131471"/>
                    <a:pt x="367372" y="123584"/>
                    <a:pt x="340207" y="115062"/>
                  </a:cubicBezTo>
                  <a:cubicBezTo>
                    <a:pt x="313092" y="106769"/>
                    <a:pt x="286613" y="96203"/>
                    <a:pt x="262178" y="86246"/>
                  </a:cubicBezTo>
                  <a:cubicBezTo>
                    <a:pt x="237566" y="76505"/>
                    <a:pt x="213753" y="67094"/>
                    <a:pt x="191198" y="58179"/>
                  </a:cubicBezTo>
                  <a:cubicBezTo>
                    <a:pt x="168554" y="49505"/>
                    <a:pt x="147053" y="41656"/>
                    <a:pt x="127152" y="34633"/>
                  </a:cubicBezTo>
                  <a:cubicBezTo>
                    <a:pt x="87274" y="21082"/>
                    <a:pt x="53390" y="11011"/>
                    <a:pt x="29337" y="9385"/>
                  </a:cubicBezTo>
                  <a:cubicBezTo>
                    <a:pt x="17526" y="8585"/>
                    <a:pt x="7594" y="10224"/>
                    <a:pt x="4216" y="15519"/>
                  </a:cubicBezTo>
                  <a:cubicBezTo>
                    <a:pt x="990" y="20917"/>
                    <a:pt x="3403" y="25121"/>
                    <a:pt x="3111" y="24892"/>
                  </a:cubicBezTo>
                  <a:cubicBezTo>
                    <a:pt x="3530" y="24968"/>
                    <a:pt x="0" y="21755"/>
                    <a:pt x="2311" y="14529"/>
                  </a:cubicBezTo>
                  <a:cubicBezTo>
                    <a:pt x="5207" y="7125"/>
                    <a:pt x="16510" y="2718"/>
                    <a:pt x="29095" y="1562"/>
                  </a:cubicBezTo>
                  <a:cubicBezTo>
                    <a:pt x="42011" y="0"/>
                    <a:pt x="57556" y="673"/>
                    <a:pt x="75107" y="2743"/>
                  </a:cubicBezTo>
                  <a:cubicBezTo>
                    <a:pt x="92684" y="4699"/>
                    <a:pt x="112230" y="8204"/>
                    <a:pt x="133261" y="13030"/>
                  </a:cubicBezTo>
                  <a:cubicBezTo>
                    <a:pt x="154356" y="17627"/>
                    <a:pt x="176936" y="23559"/>
                    <a:pt x="200507" y="30645"/>
                  </a:cubicBezTo>
                  <a:cubicBezTo>
                    <a:pt x="224079" y="37452"/>
                    <a:pt x="249034" y="45441"/>
                    <a:pt x="274117" y="54356"/>
                  </a:cubicBezTo>
                  <a:cubicBezTo>
                    <a:pt x="299504" y="63246"/>
                    <a:pt x="324688" y="71755"/>
                    <a:pt x="351104" y="79756"/>
                  </a:cubicBezTo>
                  <a:cubicBezTo>
                    <a:pt x="377368" y="87693"/>
                    <a:pt x="404419" y="94424"/>
                    <a:pt x="431597" y="100266"/>
                  </a:cubicBezTo>
                  <a:cubicBezTo>
                    <a:pt x="485927" y="112141"/>
                    <a:pt x="541261" y="118783"/>
                    <a:pt x="593280" y="120332"/>
                  </a:cubicBezTo>
                  <a:cubicBezTo>
                    <a:pt x="619290" y="120764"/>
                    <a:pt x="644487" y="120649"/>
                    <a:pt x="668312" y="118783"/>
                  </a:cubicBezTo>
                  <a:cubicBezTo>
                    <a:pt x="692112" y="116865"/>
                    <a:pt x="714629" y="114312"/>
                    <a:pt x="735216" y="110604"/>
                  </a:cubicBezTo>
                  <a:cubicBezTo>
                    <a:pt x="776351" y="103250"/>
                    <a:pt x="810107" y="92912"/>
                    <a:pt x="832193" y="82575"/>
                  </a:cubicBezTo>
                  <a:cubicBezTo>
                    <a:pt x="837666" y="79946"/>
                    <a:pt x="842480" y="77342"/>
                    <a:pt x="846023" y="74650"/>
                  </a:cubicBezTo>
                  <a:cubicBezTo>
                    <a:pt x="846823" y="74002"/>
                    <a:pt x="847648" y="73190"/>
                    <a:pt x="847877" y="72821"/>
                  </a:cubicBezTo>
                  <a:cubicBezTo>
                    <a:pt x="847966" y="72478"/>
                    <a:pt x="848080" y="73100"/>
                    <a:pt x="848271" y="73228"/>
                  </a:cubicBezTo>
                  <a:cubicBezTo>
                    <a:pt x="848652" y="73316"/>
                    <a:pt x="848068" y="73100"/>
                    <a:pt x="847864" y="73037"/>
                  </a:cubicBezTo>
                  <a:cubicBezTo>
                    <a:pt x="846264" y="72757"/>
                    <a:pt x="844321" y="73075"/>
                    <a:pt x="842759" y="73278"/>
                  </a:cubicBezTo>
                  <a:cubicBezTo>
                    <a:pt x="836282" y="74511"/>
                    <a:pt x="832853" y="75692"/>
                    <a:pt x="832853"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任意多边形 11"/>
            <p:cNvSpPr/>
            <p:nvPr/>
          </p:nvSpPr>
          <p:spPr>
            <a:xfrm>
              <a:off x="12585" y="9034"/>
              <a:ext cx="989" cy="212"/>
            </a:xfrm>
            <a:custGeom>
              <a:avLst/>
              <a:gdLst/>
              <a:ahLst/>
              <a:cxnLst/>
              <a:rect l="0" t="0" r="0" b="0"/>
              <a:pathLst>
                <a:path w="404611" h="86932">
                  <a:moveTo>
                    <a:pt x="404610" y="27063"/>
                  </a:moveTo>
                  <a:cubicBezTo>
                    <a:pt x="404610" y="27063"/>
                    <a:pt x="403619" y="28448"/>
                    <a:pt x="401752" y="31038"/>
                  </a:cubicBezTo>
                  <a:cubicBezTo>
                    <a:pt x="399898" y="33401"/>
                    <a:pt x="396482" y="37388"/>
                    <a:pt x="391668" y="41021"/>
                  </a:cubicBezTo>
                  <a:cubicBezTo>
                    <a:pt x="386931" y="44983"/>
                    <a:pt x="380721" y="49136"/>
                    <a:pt x="373190" y="53111"/>
                  </a:cubicBezTo>
                  <a:cubicBezTo>
                    <a:pt x="365697" y="57162"/>
                    <a:pt x="356972" y="61214"/>
                    <a:pt x="347155" y="64617"/>
                  </a:cubicBezTo>
                  <a:cubicBezTo>
                    <a:pt x="308115" y="79248"/>
                    <a:pt x="252858" y="86931"/>
                    <a:pt x="198019" y="83502"/>
                  </a:cubicBezTo>
                  <a:cubicBezTo>
                    <a:pt x="170600" y="81864"/>
                    <a:pt x="143256" y="77508"/>
                    <a:pt x="118250" y="70688"/>
                  </a:cubicBezTo>
                  <a:cubicBezTo>
                    <a:pt x="105728" y="67411"/>
                    <a:pt x="93841" y="63208"/>
                    <a:pt x="82753" y="58877"/>
                  </a:cubicBezTo>
                  <a:cubicBezTo>
                    <a:pt x="77242" y="56566"/>
                    <a:pt x="71908" y="54242"/>
                    <a:pt x="66840" y="51879"/>
                  </a:cubicBezTo>
                  <a:cubicBezTo>
                    <a:pt x="61862" y="49251"/>
                    <a:pt x="57062" y="46710"/>
                    <a:pt x="52464" y="44259"/>
                  </a:cubicBezTo>
                  <a:cubicBezTo>
                    <a:pt x="43320" y="39230"/>
                    <a:pt x="35446" y="33744"/>
                    <a:pt x="28690" y="28689"/>
                  </a:cubicBezTo>
                  <a:cubicBezTo>
                    <a:pt x="21984" y="23495"/>
                    <a:pt x="16498" y="18618"/>
                    <a:pt x="12307" y="14249"/>
                  </a:cubicBezTo>
                  <a:cubicBezTo>
                    <a:pt x="7874" y="10211"/>
                    <a:pt x="5118" y="6235"/>
                    <a:pt x="3023" y="3848"/>
                  </a:cubicBezTo>
                  <a:cubicBezTo>
                    <a:pt x="1055" y="1346"/>
                    <a:pt x="0" y="0"/>
                    <a:pt x="0" y="0"/>
                  </a:cubicBezTo>
                  <a:cubicBezTo>
                    <a:pt x="0" y="0"/>
                    <a:pt x="1537" y="749"/>
                    <a:pt x="4420" y="2146"/>
                  </a:cubicBezTo>
                  <a:cubicBezTo>
                    <a:pt x="7265" y="3568"/>
                    <a:pt x="11316" y="5728"/>
                    <a:pt x="16663" y="8039"/>
                  </a:cubicBezTo>
                  <a:cubicBezTo>
                    <a:pt x="21857" y="10579"/>
                    <a:pt x="28499" y="12953"/>
                    <a:pt x="35789" y="15951"/>
                  </a:cubicBezTo>
                  <a:cubicBezTo>
                    <a:pt x="43307" y="18592"/>
                    <a:pt x="51778" y="21310"/>
                    <a:pt x="60998" y="24117"/>
                  </a:cubicBezTo>
                  <a:cubicBezTo>
                    <a:pt x="79629" y="29337"/>
                    <a:pt x="101588" y="34010"/>
                    <a:pt x="125337" y="37642"/>
                  </a:cubicBezTo>
                  <a:cubicBezTo>
                    <a:pt x="137186" y="39611"/>
                    <a:pt x="149568" y="40906"/>
                    <a:pt x="162116" y="42405"/>
                  </a:cubicBezTo>
                  <a:cubicBezTo>
                    <a:pt x="174701" y="43548"/>
                    <a:pt x="187490" y="44881"/>
                    <a:pt x="200343" y="45478"/>
                  </a:cubicBezTo>
                  <a:cubicBezTo>
                    <a:pt x="251714" y="48806"/>
                    <a:pt x="303517" y="47523"/>
                    <a:pt x="342075" y="43433"/>
                  </a:cubicBezTo>
                  <a:cubicBezTo>
                    <a:pt x="351676" y="42214"/>
                    <a:pt x="360502" y="41033"/>
                    <a:pt x="368224" y="39484"/>
                  </a:cubicBezTo>
                  <a:cubicBezTo>
                    <a:pt x="375882" y="37795"/>
                    <a:pt x="382715" y="36359"/>
                    <a:pt x="388023" y="34442"/>
                  </a:cubicBezTo>
                  <a:cubicBezTo>
                    <a:pt x="393484" y="32626"/>
                    <a:pt x="397434" y="31051"/>
                    <a:pt x="400329" y="29413"/>
                  </a:cubicBezTo>
                  <a:cubicBezTo>
                    <a:pt x="403098" y="27876"/>
                    <a:pt x="404610" y="27063"/>
                    <a:pt x="404610" y="27063"/>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任意多边形 12"/>
            <p:cNvSpPr/>
            <p:nvPr/>
          </p:nvSpPr>
          <p:spPr>
            <a:xfrm>
              <a:off x="15161" y="9253"/>
              <a:ext cx="2082" cy="376"/>
            </a:xfrm>
            <a:custGeom>
              <a:avLst/>
              <a:gdLst/>
              <a:ahLst/>
              <a:cxnLst/>
              <a:rect l="0" t="0" r="0" b="0"/>
              <a:pathLst>
                <a:path w="851778" h="154014">
                  <a:moveTo>
                    <a:pt x="832855" y="75692"/>
                  </a:moveTo>
                  <a:cubicBezTo>
                    <a:pt x="832855" y="75692"/>
                    <a:pt x="835903" y="73901"/>
                    <a:pt x="842227" y="71348"/>
                  </a:cubicBezTo>
                  <a:cubicBezTo>
                    <a:pt x="843891" y="70815"/>
                    <a:pt x="845580" y="70053"/>
                    <a:pt x="848095" y="69951"/>
                  </a:cubicBezTo>
                  <a:cubicBezTo>
                    <a:pt x="848819" y="70091"/>
                    <a:pt x="849453" y="69824"/>
                    <a:pt x="850584" y="70726"/>
                  </a:cubicBezTo>
                  <a:cubicBezTo>
                    <a:pt x="851777" y="71412"/>
                    <a:pt x="851727" y="73482"/>
                    <a:pt x="851409" y="74079"/>
                  </a:cubicBezTo>
                  <a:cubicBezTo>
                    <a:pt x="850825" y="75819"/>
                    <a:pt x="849987" y="76721"/>
                    <a:pt x="849149" y="77813"/>
                  </a:cubicBezTo>
                  <a:cubicBezTo>
                    <a:pt x="845695" y="81813"/>
                    <a:pt x="841186" y="85356"/>
                    <a:pt x="835928" y="88989"/>
                  </a:cubicBezTo>
                  <a:cubicBezTo>
                    <a:pt x="814960" y="103518"/>
                    <a:pt x="781953" y="119393"/>
                    <a:pt x="740119" y="131534"/>
                  </a:cubicBezTo>
                  <a:cubicBezTo>
                    <a:pt x="719227" y="137617"/>
                    <a:pt x="696190" y="143027"/>
                    <a:pt x="671475" y="146647"/>
                  </a:cubicBezTo>
                  <a:cubicBezTo>
                    <a:pt x="646799" y="150304"/>
                    <a:pt x="620510" y="153111"/>
                    <a:pt x="593256" y="153543"/>
                  </a:cubicBezTo>
                  <a:cubicBezTo>
                    <a:pt x="566002" y="154013"/>
                    <a:pt x="537795" y="153416"/>
                    <a:pt x="509321" y="150546"/>
                  </a:cubicBezTo>
                  <a:cubicBezTo>
                    <a:pt x="480860" y="147727"/>
                    <a:pt x="452146" y="143142"/>
                    <a:pt x="423710" y="137389"/>
                  </a:cubicBezTo>
                  <a:cubicBezTo>
                    <a:pt x="395301" y="131470"/>
                    <a:pt x="367373" y="123584"/>
                    <a:pt x="340208" y="115062"/>
                  </a:cubicBezTo>
                  <a:cubicBezTo>
                    <a:pt x="313093" y="106769"/>
                    <a:pt x="286614" y="96203"/>
                    <a:pt x="262179" y="86246"/>
                  </a:cubicBezTo>
                  <a:cubicBezTo>
                    <a:pt x="237566" y="76505"/>
                    <a:pt x="213754" y="67094"/>
                    <a:pt x="191199" y="58179"/>
                  </a:cubicBezTo>
                  <a:cubicBezTo>
                    <a:pt x="168555" y="49504"/>
                    <a:pt x="147053" y="41656"/>
                    <a:pt x="127153" y="34633"/>
                  </a:cubicBezTo>
                  <a:cubicBezTo>
                    <a:pt x="87274" y="21082"/>
                    <a:pt x="53391" y="11011"/>
                    <a:pt x="29337" y="9385"/>
                  </a:cubicBezTo>
                  <a:cubicBezTo>
                    <a:pt x="17526" y="8585"/>
                    <a:pt x="7595" y="10223"/>
                    <a:pt x="4217" y="15519"/>
                  </a:cubicBezTo>
                  <a:cubicBezTo>
                    <a:pt x="991" y="20917"/>
                    <a:pt x="3404" y="25121"/>
                    <a:pt x="3112" y="24892"/>
                  </a:cubicBezTo>
                  <a:cubicBezTo>
                    <a:pt x="3531" y="24968"/>
                    <a:pt x="0" y="21755"/>
                    <a:pt x="2312" y="14529"/>
                  </a:cubicBezTo>
                  <a:cubicBezTo>
                    <a:pt x="5207" y="7124"/>
                    <a:pt x="16510" y="2718"/>
                    <a:pt x="29096" y="1562"/>
                  </a:cubicBezTo>
                  <a:cubicBezTo>
                    <a:pt x="42012" y="0"/>
                    <a:pt x="57557" y="673"/>
                    <a:pt x="75108" y="2743"/>
                  </a:cubicBezTo>
                  <a:cubicBezTo>
                    <a:pt x="92685" y="4699"/>
                    <a:pt x="112230" y="8204"/>
                    <a:pt x="133261" y="13030"/>
                  </a:cubicBezTo>
                  <a:cubicBezTo>
                    <a:pt x="154356" y="17627"/>
                    <a:pt x="176937" y="23558"/>
                    <a:pt x="200508" y="30645"/>
                  </a:cubicBezTo>
                  <a:cubicBezTo>
                    <a:pt x="224079" y="37452"/>
                    <a:pt x="249035" y="45440"/>
                    <a:pt x="274117" y="54356"/>
                  </a:cubicBezTo>
                  <a:cubicBezTo>
                    <a:pt x="299504" y="63246"/>
                    <a:pt x="324689" y="71755"/>
                    <a:pt x="351105" y="79756"/>
                  </a:cubicBezTo>
                  <a:cubicBezTo>
                    <a:pt x="377368" y="87693"/>
                    <a:pt x="404419" y="94424"/>
                    <a:pt x="431598" y="100266"/>
                  </a:cubicBezTo>
                  <a:cubicBezTo>
                    <a:pt x="485928" y="112140"/>
                    <a:pt x="541262" y="118783"/>
                    <a:pt x="593281" y="120332"/>
                  </a:cubicBezTo>
                  <a:cubicBezTo>
                    <a:pt x="619291" y="120764"/>
                    <a:pt x="644488" y="120649"/>
                    <a:pt x="668313" y="118782"/>
                  </a:cubicBezTo>
                  <a:cubicBezTo>
                    <a:pt x="692113" y="116865"/>
                    <a:pt x="714630" y="114312"/>
                    <a:pt x="735217" y="110603"/>
                  </a:cubicBezTo>
                  <a:cubicBezTo>
                    <a:pt x="776352" y="103250"/>
                    <a:pt x="810109" y="92912"/>
                    <a:pt x="832194" y="82574"/>
                  </a:cubicBezTo>
                  <a:cubicBezTo>
                    <a:pt x="837668" y="79946"/>
                    <a:pt x="842481" y="77342"/>
                    <a:pt x="846024" y="74650"/>
                  </a:cubicBezTo>
                  <a:cubicBezTo>
                    <a:pt x="846824" y="74002"/>
                    <a:pt x="847650" y="73189"/>
                    <a:pt x="847878" y="72821"/>
                  </a:cubicBezTo>
                  <a:cubicBezTo>
                    <a:pt x="847967" y="72478"/>
                    <a:pt x="848081" y="73100"/>
                    <a:pt x="848272" y="73227"/>
                  </a:cubicBezTo>
                  <a:cubicBezTo>
                    <a:pt x="848653" y="73316"/>
                    <a:pt x="848069" y="73100"/>
                    <a:pt x="847866" y="73037"/>
                  </a:cubicBezTo>
                  <a:cubicBezTo>
                    <a:pt x="846266" y="72757"/>
                    <a:pt x="844323" y="73075"/>
                    <a:pt x="842761" y="73278"/>
                  </a:cubicBezTo>
                  <a:cubicBezTo>
                    <a:pt x="836297" y="74523"/>
                    <a:pt x="832855" y="75692"/>
                    <a:pt x="832855"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任意多边形 14"/>
            <p:cNvSpPr/>
            <p:nvPr/>
          </p:nvSpPr>
          <p:spPr>
            <a:xfrm>
              <a:off x="16019" y="9105"/>
              <a:ext cx="989" cy="212"/>
            </a:xfrm>
            <a:custGeom>
              <a:avLst/>
              <a:gdLst/>
              <a:ahLst/>
              <a:cxnLst/>
              <a:rect l="0" t="0" r="0" b="0"/>
              <a:pathLst>
                <a:path w="404610" h="86933">
                  <a:moveTo>
                    <a:pt x="404609" y="27064"/>
                  </a:moveTo>
                  <a:cubicBezTo>
                    <a:pt x="404609" y="27064"/>
                    <a:pt x="403618" y="28449"/>
                    <a:pt x="401752" y="31039"/>
                  </a:cubicBezTo>
                  <a:cubicBezTo>
                    <a:pt x="399898" y="33401"/>
                    <a:pt x="396482" y="37389"/>
                    <a:pt x="391668" y="41022"/>
                  </a:cubicBezTo>
                  <a:cubicBezTo>
                    <a:pt x="386931" y="44984"/>
                    <a:pt x="380721" y="49137"/>
                    <a:pt x="373189" y="53112"/>
                  </a:cubicBezTo>
                  <a:cubicBezTo>
                    <a:pt x="365696" y="57163"/>
                    <a:pt x="356972" y="61214"/>
                    <a:pt x="347154" y="64618"/>
                  </a:cubicBezTo>
                  <a:cubicBezTo>
                    <a:pt x="308115" y="79249"/>
                    <a:pt x="252857" y="86932"/>
                    <a:pt x="198019" y="83503"/>
                  </a:cubicBezTo>
                  <a:cubicBezTo>
                    <a:pt x="170599" y="81865"/>
                    <a:pt x="143256" y="77509"/>
                    <a:pt x="118250" y="70689"/>
                  </a:cubicBezTo>
                  <a:cubicBezTo>
                    <a:pt x="105727" y="67412"/>
                    <a:pt x="93840" y="63209"/>
                    <a:pt x="82753" y="58878"/>
                  </a:cubicBezTo>
                  <a:cubicBezTo>
                    <a:pt x="77241" y="56566"/>
                    <a:pt x="71908" y="54242"/>
                    <a:pt x="66840" y="51880"/>
                  </a:cubicBezTo>
                  <a:cubicBezTo>
                    <a:pt x="61862" y="49251"/>
                    <a:pt x="57061" y="46711"/>
                    <a:pt x="52464" y="44260"/>
                  </a:cubicBezTo>
                  <a:cubicBezTo>
                    <a:pt x="43320" y="39231"/>
                    <a:pt x="35446" y="33744"/>
                    <a:pt x="28689" y="28690"/>
                  </a:cubicBezTo>
                  <a:cubicBezTo>
                    <a:pt x="21984" y="23495"/>
                    <a:pt x="16497" y="18619"/>
                    <a:pt x="12306" y="14250"/>
                  </a:cubicBezTo>
                  <a:cubicBezTo>
                    <a:pt x="7874" y="10211"/>
                    <a:pt x="5118" y="6236"/>
                    <a:pt x="3023" y="3849"/>
                  </a:cubicBezTo>
                  <a:cubicBezTo>
                    <a:pt x="1054" y="1347"/>
                    <a:pt x="0" y="0"/>
                    <a:pt x="0" y="0"/>
                  </a:cubicBezTo>
                  <a:cubicBezTo>
                    <a:pt x="0" y="0"/>
                    <a:pt x="1537" y="750"/>
                    <a:pt x="4419" y="2147"/>
                  </a:cubicBezTo>
                  <a:cubicBezTo>
                    <a:pt x="7264" y="3569"/>
                    <a:pt x="11316" y="5728"/>
                    <a:pt x="16662" y="8039"/>
                  </a:cubicBezTo>
                  <a:cubicBezTo>
                    <a:pt x="21856" y="10580"/>
                    <a:pt x="28499" y="12954"/>
                    <a:pt x="35788" y="15951"/>
                  </a:cubicBezTo>
                  <a:cubicBezTo>
                    <a:pt x="43307" y="18593"/>
                    <a:pt x="51778" y="21311"/>
                    <a:pt x="60998" y="24118"/>
                  </a:cubicBezTo>
                  <a:cubicBezTo>
                    <a:pt x="79629" y="29337"/>
                    <a:pt x="101587" y="34011"/>
                    <a:pt x="125336" y="37643"/>
                  </a:cubicBezTo>
                  <a:cubicBezTo>
                    <a:pt x="137185" y="39612"/>
                    <a:pt x="149568" y="40907"/>
                    <a:pt x="162115" y="42406"/>
                  </a:cubicBezTo>
                  <a:cubicBezTo>
                    <a:pt x="174701" y="43549"/>
                    <a:pt x="187490" y="44882"/>
                    <a:pt x="200342" y="45479"/>
                  </a:cubicBezTo>
                  <a:cubicBezTo>
                    <a:pt x="251714" y="48806"/>
                    <a:pt x="303517" y="47524"/>
                    <a:pt x="342074" y="43434"/>
                  </a:cubicBezTo>
                  <a:cubicBezTo>
                    <a:pt x="351675" y="42215"/>
                    <a:pt x="360502" y="41034"/>
                    <a:pt x="368224" y="39484"/>
                  </a:cubicBezTo>
                  <a:cubicBezTo>
                    <a:pt x="375882" y="37795"/>
                    <a:pt x="382714" y="36360"/>
                    <a:pt x="388023" y="34442"/>
                  </a:cubicBezTo>
                  <a:cubicBezTo>
                    <a:pt x="393484" y="32626"/>
                    <a:pt x="397434" y="31052"/>
                    <a:pt x="400329" y="29413"/>
                  </a:cubicBezTo>
                  <a:cubicBezTo>
                    <a:pt x="403111" y="27877"/>
                    <a:pt x="404609" y="27064"/>
                    <a:pt x="404609"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任意多边形 15"/>
            <p:cNvSpPr/>
            <p:nvPr/>
          </p:nvSpPr>
          <p:spPr>
            <a:xfrm>
              <a:off x="1344" y="9065"/>
              <a:ext cx="2082" cy="376"/>
            </a:xfrm>
            <a:custGeom>
              <a:avLst/>
              <a:gdLst/>
              <a:ahLst/>
              <a:cxnLst/>
              <a:rect l="0" t="0" r="0" b="0"/>
              <a:pathLst>
                <a:path w="851778" h="154014">
                  <a:moveTo>
                    <a:pt x="832854" y="75691"/>
                  </a:moveTo>
                  <a:cubicBezTo>
                    <a:pt x="832854" y="75691"/>
                    <a:pt x="835902" y="73901"/>
                    <a:pt x="842226" y="71348"/>
                  </a:cubicBezTo>
                  <a:cubicBezTo>
                    <a:pt x="843890" y="70815"/>
                    <a:pt x="845579" y="70053"/>
                    <a:pt x="848094" y="69951"/>
                  </a:cubicBezTo>
                  <a:cubicBezTo>
                    <a:pt x="848830" y="70091"/>
                    <a:pt x="849465" y="69824"/>
                    <a:pt x="850583" y="70726"/>
                  </a:cubicBezTo>
                  <a:cubicBezTo>
                    <a:pt x="851777" y="71411"/>
                    <a:pt x="851726" y="73482"/>
                    <a:pt x="851408" y="74079"/>
                  </a:cubicBezTo>
                  <a:cubicBezTo>
                    <a:pt x="850837" y="75819"/>
                    <a:pt x="849999" y="76720"/>
                    <a:pt x="849148" y="77813"/>
                  </a:cubicBezTo>
                  <a:cubicBezTo>
                    <a:pt x="845693" y="81813"/>
                    <a:pt x="841197" y="85356"/>
                    <a:pt x="835927" y="88989"/>
                  </a:cubicBezTo>
                  <a:cubicBezTo>
                    <a:pt x="814959" y="103518"/>
                    <a:pt x="781952" y="119393"/>
                    <a:pt x="740131" y="131534"/>
                  </a:cubicBezTo>
                  <a:cubicBezTo>
                    <a:pt x="719227" y="137617"/>
                    <a:pt x="696202" y="143027"/>
                    <a:pt x="671487" y="146647"/>
                  </a:cubicBezTo>
                  <a:cubicBezTo>
                    <a:pt x="646799" y="150304"/>
                    <a:pt x="620522" y="153111"/>
                    <a:pt x="593255" y="153543"/>
                  </a:cubicBezTo>
                  <a:cubicBezTo>
                    <a:pt x="566014" y="154013"/>
                    <a:pt x="537795" y="153416"/>
                    <a:pt x="509321" y="150546"/>
                  </a:cubicBezTo>
                  <a:cubicBezTo>
                    <a:pt x="480848" y="147727"/>
                    <a:pt x="452146" y="143142"/>
                    <a:pt x="423698" y="137388"/>
                  </a:cubicBezTo>
                  <a:cubicBezTo>
                    <a:pt x="395288" y="131470"/>
                    <a:pt x="367361" y="123583"/>
                    <a:pt x="340195" y="115062"/>
                  </a:cubicBezTo>
                  <a:cubicBezTo>
                    <a:pt x="313081" y="106769"/>
                    <a:pt x="286601" y="96203"/>
                    <a:pt x="262166" y="86245"/>
                  </a:cubicBezTo>
                  <a:cubicBezTo>
                    <a:pt x="237554" y="76505"/>
                    <a:pt x="213754" y="67094"/>
                    <a:pt x="191199" y="58179"/>
                  </a:cubicBezTo>
                  <a:cubicBezTo>
                    <a:pt x="168555" y="49504"/>
                    <a:pt x="147054" y="41656"/>
                    <a:pt x="127153" y="34633"/>
                  </a:cubicBezTo>
                  <a:cubicBezTo>
                    <a:pt x="87275" y="21082"/>
                    <a:pt x="53391" y="11011"/>
                    <a:pt x="29337" y="9385"/>
                  </a:cubicBezTo>
                  <a:cubicBezTo>
                    <a:pt x="17526" y="8585"/>
                    <a:pt x="7595" y="10223"/>
                    <a:pt x="4217" y="15519"/>
                  </a:cubicBezTo>
                  <a:cubicBezTo>
                    <a:pt x="991" y="20916"/>
                    <a:pt x="3404" y="25120"/>
                    <a:pt x="3112" y="24892"/>
                  </a:cubicBezTo>
                  <a:cubicBezTo>
                    <a:pt x="3531" y="24968"/>
                    <a:pt x="0" y="21755"/>
                    <a:pt x="2312" y="14529"/>
                  </a:cubicBezTo>
                  <a:cubicBezTo>
                    <a:pt x="5195" y="7124"/>
                    <a:pt x="16510" y="2718"/>
                    <a:pt x="29083" y="1562"/>
                  </a:cubicBezTo>
                  <a:cubicBezTo>
                    <a:pt x="41999" y="0"/>
                    <a:pt x="57557" y="673"/>
                    <a:pt x="75095" y="2743"/>
                  </a:cubicBezTo>
                  <a:cubicBezTo>
                    <a:pt x="92672" y="4698"/>
                    <a:pt x="112230" y="8204"/>
                    <a:pt x="133261" y="13030"/>
                  </a:cubicBezTo>
                  <a:cubicBezTo>
                    <a:pt x="154356" y="17627"/>
                    <a:pt x="176937" y="23558"/>
                    <a:pt x="200508" y="30645"/>
                  </a:cubicBezTo>
                  <a:cubicBezTo>
                    <a:pt x="224092" y="37452"/>
                    <a:pt x="249035" y="45440"/>
                    <a:pt x="274117" y="54356"/>
                  </a:cubicBezTo>
                  <a:cubicBezTo>
                    <a:pt x="299504" y="63246"/>
                    <a:pt x="324676" y="71754"/>
                    <a:pt x="351092" y="79756"/>
                  </a:cubicBezTo>
                  <a:cubicBezTo>
                    <a:pt x="377368" y="87693"/>
                    <a:pt x="404406" y="94424"/>
                    <a:pt x="431584" y="100266"/>
                  </a:cubicBezTo>
                  <a:cubicBezTo>
                    <a:pt x="485915" y="112140"/>
                    <a:pt x="541249" y="118783"/>
                    <a:pt x="593268" y="120332"/>
                  </a:cubicBezTo>
                  <a:cubicBezTo>
                    <a:pt x="619278" y="120763"/>
                    <a:pt x="644487" y="120649"/>
                    <a:pt x="668312" y="118782"/>
                  </a:cubicBezTo>
                  <a:cubicBezTo>
                    <a:pt x="692112" y="116865"/>
                    <a:pt x="714629" y="114312"/>
                    <a:pt x="735203" y="110603"/>
                  </a:cubicBezTo>
                  <a:cubicBezTo>
                    <a:pt x="776351" y="103250"/>
                    <a:pt x="810095" y="92912"/>
                    <a:pt x="832180" y="82574"/>
                  </a:cubicBezTo>
                  <a:cubicBezTo>
                    <a:pt x="837641" y="79945"/>
                    <a:pt x="842467" y="77342"/>
                    <a:pt x="845998" y="74650"/>
                  </a:cubicBezTo>
                  <a:cubicBezTo>
                    <a:pt x="846798" y="74002"/>
                    <a:pt x="847624" y="73189"/>
                    <a:pt x="847840" y="72821"/>
                  </a:cubicBezTo>
                  <a:cubicBezTo>
                    <a:pt x="847941" y="72478"/>
                    <a:pt x="848043" y="73100"/>
                    <a:pt x="848246" y="73227"/>
                  </a:cubicBezTo>
                  <a:cubicBezTo>
                    <a:pt x="848640" y="73316"/>
                    <a:pt x="848055" y="73100"/>
                    <a:pt x="847827" y="73037"/>
                  </a:cubicBezTo>
                  <a:cubicBezTo>
                    <a:pt x="846239" y="72757"/>
                    <a:pt x="844296" y="73075"/>
                    <a:pt x="842721" y="73278"/>
                  </a:cubicBezTo>
                  <a:cubicBezTo>
                    <a:pt x="836295" y="74523"/>
                    <a:pt x="832854" y="75691"/>
                    <a:pt x="832854" y="7569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16"/>
            <p:cNvSpPr/>
            <p:nvPr/>
          </p:nvSpPr>
          <p:spPr>
            <a:xfrm>
              <a:off x="2202" y="8917"/>
              <a:ext cx="989" cy="212"/>
            </a:xfrm>
            <a:custGeom>
              <a:avLst/>
              <a:gdLst/>
              <a:ahLst/>
              <a:cxnLst/>
              <a:rect l="0" t="0" r="0" b="0"/>
              <a:pathLst>
                <a:path w="404611" h="86933">
                  <a:moveTo>
                    <a:pt x="404610" y="27064"/>
                  </a:moveTo>
                  <a:cubicBezTo>
                    <a:pt x="404610" y="27064"/>
                    <a:pt x="403619" y="28449"/>
                    <a:pt x="401752" y="31039"/>
                  </a:cubicBezTo>
                  <a:cubicBezTo>
                    <a:pt x="399911" y="33401"/>
                    <a:pt x="396482" y="37389"/>
                    <a:pt x="391668" y="41021"/>
                  </a:cubicBezTo>
                  <a:cubicBezTo>
                    <a:pt x="386931" y="44984"/>
                    <a:pt x="380721" y="49137"/>
                    <a:pt x="373190" y="53112"/>
                  </a:cubicBezTo>
                  <a:cubicBezTo>
                    <a:pt x="365697" y="57163"/>
                    <a:pt x="356972" y="61214"/>
                    <a:pt x="347167" y="64618"/>
                  </a:cubicBezTo>
                  <a:cubicBezTo>
                    <a:pt x="308115" y="79249"/>
                    <a:pt x="252870" y="86932"/>
                    <a:pt x="198019" y="83503"/>
                  </a:cubicBezTo>
                  <a:cubicBezTo>
                    <a:pt x="170599" y="81865"/>
                    <a:pt x="143269" y="77509"/>
                    <a:pt x="118250" y="70689"/>
                  </a:cubicBezTo>
                  <a:cubicBezTo>
                    <a:pt x="105728" y="67412"/>
                    <a:pt x="93840" y="63208"/>
                    <a:pt x="82753" y="58878"/>
                  </a:cubicBezTo>
                  <a:cubicBezTo>
                    <a:pt x="77242" y="56566"/>
                    <a:pt x="71920" y="54242"/>
                    <a:pt x="66840" y="51880"/>
                  </a:cubicBezTo>
                  <a:cubicBezTo>
                    <a:pt x="61875" y="49251"/>
                    <a:pt x="57074" y="46711"/>
                    <a:pt x="52464" y="44260"/>
                  </a:cubicBezTo>
                  <a:cubicBezTo>
                    <a:pt x="43333" y="39231"/>
                    <a:pt x="35446" y="33744"/>
                    <a:pt x="28689" y="28690"/>
                  </a:cubicBezTo>
                  <a:cubicBezTo>
                    <a:pt x="21984" y="23495"/>
                    <a:pt x="16510" y="18619"/>
                    <a:pt x="12306" y="14250"/>
                  </a:cubicBezTo>
                  <a:cubicBezTo>
                    <a:pt x="7874" y="10211"/>
                    <a:pt x="5105" y="6236"/>
                    <a:pt x="3023" y="3849"/>
                  </a:cubicBezTo>
                  <a:cubicBezTo>
                    <a:pt x="1054" y="1347"/>
                    <a:pt x="0" y="0"/>
                    <a:pt x="0" y="0"/>
                  </a:cubicBezTo>
                  <a:cubicBezTo>
                    <a:pt x="0" y="0"/>
                    <a:pt x="1537" y="749"/>
                    <a:pt x="4420" y="2147"/>
                  </a:cubicBezTo>
                  <a:cubicBezTo>
                    <a:pt x="7252" y="3569"/>
                    <a:pt x="11303" y="5728"/>
                    <a:pt x="16662" y="8039"/>
                  </a:cubicBezTo>
                  <a:cubicBezTo>
                    <a:pt x="21857" y="10580"/>
                    <a:pt x="28499" y="12954"/>
                    <a:pt x="35789" y="15951"/>
                  </a:cubicBezTo>
                  <a:cubicBezTo>
                    <a:pt x="43307" y="18593"/>
                    <a:pt x="51778" y="21311"/>
                    <a:pt x="60998" y="24117"/>
                  </a:cubicBezTo>
                  <a:cubicBezTo>
                    <a:pt x="79616" y="29337"/>
                    <a:pt x="101575" y="34011"/>
                    <a:pt x="125336" y="37643"/>
                  </a:cubicBezTo>
                  <a:cubicBezTo>
                    <a:pt x="137185" y="39611"/>
                    <a:pt x="149568" y="40907"/>
                    <a:pt x="162103" y="42405"/>
                  </a:cubicBezTo>
                  <a:cubicBezTo>
                    <a:pt x="174701" y="43548"/>
                    <a:pt x="187477" y="44882"/>
                    <a:pt x="200343" y="45479"/>
                  </a:cubicBezTo>
                  <a:cubicBezTo>
                    <a:pt x="251701" y="48806"/>
                    <a:pt x="303517" y="47524"/>
                    <a:pt x="342074" y="43434"/>
                  </a:cubicBezTo>
                  <a:cubicBezTo>
                    <a:pt x="351676" y="42215"/>
                    <a:pt x="360502" y="41034"/>
                    <a:pt x="368224" y="39484"/>
                  </a:cubicBezTo>
                  <a:cubicBezTo>
                    <a:pt x="375869" y="37795"/>
                    <a:pt x="382702" y="36360"/>
                    <a:pt x="388010" y="34442"/>
                  </a:cubicBezTo>
                  <a:cubicBezTo>
                    <a:pt x="393471" y="32626"/>
                    <a:pt x="397421" y="31052"/>
                    <a:pt x="400317" y="29413"/>
                  </a:cubicBezTo>
                  <a:cubicBezTo>
                    <a:pt x="403124" y="27877"/>
                    <a:pt x="404610" y="27064"/>
                    <a:pt x="404610"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a:off x="9880" y="9685"/>
              <a:ext cx="2082" cy="376"/>
            </a:xfrm>
            <a:custGeom>
              <a:avLst/>
              <a:gdLst/>
              <a:ahLst/>
              <a:cxnLst/>
              <a:rect l="0" t="0" r="0" b="0"/>
              <a:pathLst>
                <a:path w="851740" h="154014">
                  <a:moveTo>
                    <a:pt x="832852" y="78347"/>
                  </a:moveTo>
                  <a:cubicBezTo>
                    <a:pt x="832852" y="78347"/>
                    <a:pt x="836294" y="79528"/>
                    <a:pt x="842745" y="80735"/>
                  </a:cubicBezTo>
                  <a:cubicBezTo>
                    <a:pt x="844307" y="80938"/>
                    <a:pt x="846251" y="81268"/>
                    <a:pt x="847851" y="80976"/>
                  </a:cubicBezTo>
                  <a:cubicBezTo>
                    <a:pt x="848080" y="80913"/>
                    <a:pt x="848651" y="80697"/>
                    <a:pt x="848257" y="80785"/>
                  </a:cubicBezTo>
                  <a:cubicBezTo>
                    <a:pt x="848067" y="80913"/>
                    <a:pt x="847965" y="81535"/>
                    <a:pt x="847864" y="81192"/>
                  </a:cubicBezTo>
                  <a:cubicBezTo>
                    <a:pt x="847648" y="80836"/>
                    <a:pt x="846822" y="80024"/>
                    <a:pt x="846022" y="79363"/>
                  </a:cubicBezTo>
                  <a:cubicBezTo>
                    <a:pt x="842479" y="76683"/>
                    <a:pt x="837653" y="74067"/>
                    <a:pt x="832192" y="71438"/>
                  </a:cubicBezTo>
                  <a:cubicBezTo>
                    <a:pt x="810107" y="61101"/>
                    <a:pt x="776363" y="50763"/>
                    <a:pt x="735215" y="43409"/>
                  </a:cubicBezTo>
                  <a:cubicBezTo>
                    <a:pt x="714641" y="39701"/>
                    <a:pt x="692111" y="37148"/>
                    <a:pt x="668311" y="35231"/>
                  </a:cubicBezTo>
                  <a:cubicBezTo>
                    <a:pt x="644486" y="33364"/>
                    <a:pt x="619277" y="33262"/>
                    <a:pt x="593280" y="33681"/>
                  </a:cubicBezTo>
                  <a:cubicBezTo>
                    <a:pt x="541248" y="35231"/>
                    <a:pt x="485927" y="41872"/>
                    <a:pt x="431596" y="53747"/>
                  </a:cubicBezTo>
                  <a:cubicBezTo>
                    <a:pt x="404418" y="59589"/>
                    <a:pt x="377368" y="66320"/>
                    <a:pt x="351091" y="74257"/>
                  </a:cubicBezTo>
                  <a:cubicBezTo>
                    <a:pt x="324701" y="82258"/>
                    <a:pt x="299504" y="90767"/>
                    <a:pt x="274116" y="99657"/>
                  </a:cubicBezTo>
                  <a:cubicBezTo>
                    <a:pt x="249021" y="108573"/>
                    <a:pt x="224091" y="116561"/>
                    <a:pt x="200507" y="123368"/>
                  </a:cubicBezTo>
                  <a:cubicBezTo>
                    <a:pt x="176936" y="130467"/>
                    <a:pt x="154356" y="136386"/>
                    <a:pt x="133261" y="140983"/>
                  </a:cubicBezTo>
                  <a:cubicBezTo>
                    <a:pt x="112229" y="145796"/>
                    <a:pt x="92671" y="149301"/>
                    <a:pt x="75095" y="151270"/>
                  </a:cubicBezTo>
                  <a:cubicBezTo>
                    <a:pt x="57556" y="153340"/>
                    <a:pt x="41999" y="154013"/>
                    <a:pt x="29083" y="152451"/>
                  </a:cubicBezTo>
                  <a:cubicBezTo>
                    <a:pt x="16497" y="151295"/>
                    <a:pt x="5194" y="146888"/>
                    <a:pt x="2311" y="139484"/>
                  </a:cubicBezTo>
                  <a:cubicBezTo>
                    <a:pt x="0" y="132258"/>
                    <a:pt x="3531" y="129045"/>
                    <a:pt x="3111" y="129121"/>
                  </a:cubicBezTo>
                  <a:cubicBezTo>
                    <a:pt x="3404" y="128879"/>
                    <a:pt x="991" y="133096"/>
                    <a:pt x="4216" y="138494"/>
                  </a:cubicBezTo>
                  <a:cubicBezTo>
                    <a:pt x="7594" y="143789"/>
                    <a:pt x="17526" y="145428"/>
                    <a:pt x="29337" y="144628"/>
                  </a:cubicBezTo>
                  <a:cubicBezTo>
                    <a:pt x="53391" y="143002"/>
                    <a:pt x="87274" y="132931"/>
                    <a:pt x="127152" y="119380"/>
                  </a:cubicBezTo>
                  <a:cubicBezTo>
                    <a:pt x="147053" y="112357"/>
                    <a:pt x="168554" y="104508"/>
                    <a:pt x="191198" y="95834"/>
                  </a:cubicBezTo>
                  <a:cubicBezTo>
                    <a:pt x="213766" y="86906"/>
                    <a:pt x="237553" y="77495"/>
                    <a:pt x="262166" y="67767"/>
                  </a:cubicBezTo>
                  <a:cubicBezTo>
                    <a:pt x="286613" y="57811"/>
                    <a:pt x="313093" y="47244"/>
                    <a:pt x="340207" y="38951"/>
                  </a:cubicBezTo>
                  <a:cubicBezTo>
                    <a:pt x="367386" y="30429"/>
                    <a:pt x="395300" y="22543"/>
                    <a:pt x="423710" y="16624"/>
                  </a:cubicBezTo>
                  <a:cubicBezTo>
                    <a:pt x="452146" y="10884"/>
                    <a:pt x="480847" y="6287"/>
                    <a:pt x="509321" y="3467"/>
                  </a:cubicBezTo>
                  <a:cubicBezTo>
                    <a:pt x="537794" y="597"/>
                    <a:pt x="566013" y="0"/>
                    <a:pt x="593255" y="470"/>
                  </a:cubicBezTo>
                  <a:cubicBezTo>
                    <a:pt x="620509" y="902"/>
                    <a:pt x="646798" y="3708"/>
                    <a:pt x="671474" y="7366"/>
                  </a:cubicBezTo>
                  <a:cubicBezTo>
                    <a:pt x="696189" y="10985"/>
                    <a:pt x="719239" y="16396"/>
                    <a:pt x="740118" y="22479"/>
                  </a:cubicBezTo>
                  <a:cubicBezTo>
                    <a:pt x="781952" y="34620"/>
                    <a:pt x="814959" y="50495"/>
                    <a:pt x="835927" y="65024"/>
                  </a:cubicBezTo>
                  <a:cubicBezTo>
                    <a:pt x="841185" y="68656"/>
                    <a:pt x="845693" y="72212"/>
                    <a:pt x="849135" y="76213"/>
                  </a:cubicBezTo>
                  <a:cubicBezTo>
                    <a:pt x="849973" y="77318"/>
                    <a:pt x="850824" y="78207"/>
                    <a:pt x="851396" y="79960"/>
                  </a:cubicBezTo>
                  <a:cubicBezTo>
                    <a:pt x="851700" y="80544"/>
                    <a:pt x="851739" y="82626"/>
                    <a:pt x="850557" y="83300"/>
                  </a:cubicBezTo>
                  <a:cubicBezTo>
                    <a:pt x="849440" y="84189"/>
                    <a:pt x="848792" y="83935"/>
                    <a:pt x="848081" y="84062"/>
                  </a:cubicBezTo>
                  <a:cubicBezTo>
                    <a:pt x="845553" y="83947"/>
                    <a:pt x="843877" y="83185"/>
                    <a:pt x="842213" y="82665"/>
                  </a:cubicBezTo>
                  <a:cubicBezTo>
                    <a:pt x="835900" y="80138"/>
                    <a:pt x="832852" y="78347"/>
                    <a:pt x="832852" y="78347"/>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19"/>
            <p:cNvSpPr/>
            <p:nvPr/>
          </p:nvSpPr>
          <p:spPr>
            <a:xfrm>
              <a:off x="10738" y="9997"/>
              <a:ext cx="989" cy="212"/>
            </a:xfrm>
            <a:custGeom>
              <a:avLst/>
              <a:gdLst/>
              <a:ahLst/>
              <a:cxnLst/>
              <a:rect l="0" t="0" r="0" b="0"/>
              <a:pathLst>
                <a:path w="404635" h="86932">
                  <a:moveTo>
                    <a:pt x="404634" y="59881"/>
                  </a:moveTo>
                  <a:cubicBezTo>
                    <a:pt x="404634" y="59881"/>
                    <a:pt x="403135" y="59068"/>
                    <a:pt x="400329" y="57518"/>
                  </a:cubicBezTo>
                  <a:cubicBezTo>
                    <a:pt x="397433" y="55880"/>
                    <a:pt x="393483" y="54305"/>
                    <a:pt x="388023" y="52489"/>
                  </a:cubicBezTo>
                  <a:cubicBezTo>
                    <a:pt x="382714" y="50559"/>
                    <a:pt x="375881" y="49123"/>
                    <a:pt x="368223" y="47447"/>
                  </a:cubicBezTo>
                  <a:cubicBezTo>
                    <a:pt x="360515" y="45898"/>
                    <a:pt x="351675" y="44717"/>
                    <a:pt x="342074" y="43497"/>
                  </a:cubicBezTo>
                  <a:cubicBezTo>
                    <a:pt x="303517" y="39408"/>
                    <a:pt x="251714" y="38125"/>
                    <a:pt x="200342" y="41453"/>
                  </a:cubicBezTo>
                  <a:cubicBezTo>
                    <a:pt x="187490" y="42049"/>
                    <a:pt x="174701" y="43383"/>
                    <a:pt x="162115" y="44526"/>
                  </a:cubicBezTo>
                  <a:cubicBezTo>
                    <a:pt x="149580" y="46037"/>
                    <a:pt x="137185" y="47333"/>
                    <a:pt x="125336" y="49289"/>
                  </a:cubicBezTo>
                  <a:cubicBezTo>
                    <a:pt x="101587" y="52921"/>
                    <a:pt x="79616" y="57594"/>
                    <a:pt x="60998" y="62814"/>
                  </a:cubicBezTo>
                  <a:cubicBezTo>
                    <a:pt x="51765" y="65621"/>
                    <a:pt x="43294" y="68326"/>
                    <a:pt x="35788" y="70980"/>
                  </a:cubicBezTo>
                  <a:cubicBezTo>
                    <a:pt x="28498" y="73977"/>
                    <a:pt x="21857" y="76352"/>
                    <a:pt x="16662" y="78892"/>
                  </a:cubicBezTo>
                  <a:cubicBezTo>
                    <a:pt x="11315" y="81204"/>
                    <a:pt x="7264" y="83362"/>
                    <a:pt x="4419" y="84785"/>
                  </a:cubicBezTo>
                  <a:cubicBezTo>
                    <a:pt x="1536" y="86182"/>
                    <a:pt x="0" y="86931"/>
                    <a:pt x="0" y="86931"/>
                  </a:cubicBezTo>
                  <a:cubicBezTo>
                    <a:pt x="0" y="86931"/>
                    <a:pt x="1054" y="85598"/>
                    <a:pt x="3022" y="83083"/>
                  </a:cubicBezTo>
                  <a:cubicBezTo>
                    <a:pt x="5118" y="80696"/>
                    <a:pt x="7886" y="76720"/>
                    <a:pt x="12306" y="72682"/>
                  </a:cubicBezTo>
                  <a:cubicBezTo>
                    <a:pt x="16497" y="68313"/>
                    <a:pt x="21983" y="63423"/>
                    <a:pt x="28689" y="58242"/>
                  </a:cubicBezTo>
                  <a:cubicBezTo>
                    <a:pt x="35446" y="53187"/>
                    <a:pt x="43320" y="47701"/>
                    <a:pt x="52464" y="42672"/>
                  </a:cubicBezTo>
                  <a:cubicBezTo>
                    <a:pt x="57061" y="40233"/>
                    <a:pt x="61861" y="37680"/>
                    <a:pt x="66840" y="35051"/>
                  </a:cubicBezTo>
                  <a:cubicBezTo>
                    <a:pt x="71907" y="32689"/>
                    <a:pt x="77241" y="30352"/>
                    <a:pt x="82753" y="28054"/>
                  </a:cubicBezTo>
                  <a:cubicBezTo>
                    <a:pt x="93840" y="23723"/>
                    <a:pt x="105727" y="19519"/>
                    <a:pt x="118249" y="16243"/>
                  </a:cubicBezTo>
                  <a:cubicBezTo>
                    <a:pt x="143269" y="9423"/>
                    <a:pt x="170599" y="5080"/>
                    <a:pt x="198018" y="3429"/>
                  </a:cubicBezTo>
                  <a:cubicBezTo>
                    <a:pt x="252857" y="0"/>
                    <a:pt x="308115" y="7683"/>
                    <a:pt x="347155" y="22313"/>
                  </a:cubicBezTo>
                  <a:cubicBezTo>
                    <a:pt x="356959" y="25717"/>
                    <a:pt x="365696" y="29768"/>
                    <a:pt x="373189" y="33820"/>
                  </a:cubicBezTo>
                  <a:cubicBezTo>
                    <a:pt x="380720" y="37795"/>
                    <a:pt x="386931" y="41960"/>
                    <a:pt x="391668" y="45910"/>
                  </a:cubicBezTo>
                  <a:cubicBezTo>
                    <a:pt x="396481" y="49542"/>
                    <a:pt x="399897" y="53543"/>
                    <a:pt x="401752" y="55892"/>
                  </a:cubicBezTo>
                  <a:cubicBezTo>
                    <a:pt x="403643" y="58496"/>
                    <a:pt x="404634" y="59881"/>
                    <a:pt x="404634"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21"/>
            <p:cNvSpPr/>
            <p:nvPr/>
          </p:nvSpPr>
          <p:spPr>
            <a:xfrm>
              <a:off x="13482" y="9765"/>
              <a:ext cx="2082" cy="376"/>
            </a:xfrm>
            <a:custGeom>
              <a:avLst/>
              <a:gdLst/>
              <a:ahLst/>
              <a:cxnLst/>
              <a:rect l="0" t="0" r="0" b="0"/>
              <a:pathLst>
                <a:path w="851739" h="154015">
                  <a:moveTo>
                    <a:pt x="832852" y="78348"/>
                  </a:moveTo>
                  <a:cubicBezTo>
                    <a:pt x="832852" y="78348"/>
                    <a:pt x="836294" y="79529"/>
                    <a:pt x="842745" y="80735"/>
                  </a:cubicBezTo>
                  <a:cubicBezTo>
                    <a:pt x="844307" y="80938"/>
                    <a:pt x="846251" y="81268"/>
                    <a:pt x="847851" y="80977"/>
                  </a:cubicBezTo>
                  <a:cubicBezTo>
                    <a:pt x="848080" y="80913"/>
                    <a:pt x="848651" y="80697"/>
                    <a:pt x="848257" y="80786"/>
                  </a:cubicBezTo>
                  <a:cubicBezTo>
                    <a:pt x="848067" y="80913"/>
                    <a:pt x="847965" y="81535"/>
                    <a:pt x="847864" y="81192"/>
                  </a:cubicBezTo>
                  <a:cubicBezTo>
                    <a:pt x="847648" y="80837"/>
                    <a:pt x="846822" y="80024"/>
                    <a:pt x="846022" y="79363"/>
                  </a:cubicBezTo>
                  <a:cubicBezTo>
                    <a:pt x="842479" y="76684"/>
                    <a:pt x="837653" y="74068"/>
                    <a:pt x="832192" y="71439"/>
                  </a:cubicBezTo>
                  <a:cubicBezTo>
                    <a:pt x="810107" y="61101"/>
                    <a:pt x="776363" y="50763"/>
                    <a:pt x="735215" y="43410"/>
                  </a:cubicBezTo>
                  <a:cubicBezTo>
                    <a:pt x="714641" y="39702"/>
                    <a:pt x="692111" y="37149"/>
                    <a:pt x="668311" y="35231"/>
                  </a:cubicBezTo>
                  <a:cubicBezTo>
                    <a:pt x="644486" y="33364"/>
                    <a:pt x="619277" y="33262"/>
                    <a:pt x="593280" y="33681"/>
                  </a:cubicBezTo>
                  <a:cubicBezTo>
                    <a:pt x="541248" y="35231"/>
                    <a:pt x="485927" y="41873"/>
                    <a:pt x="431596" y="53747"/>
                  </a:cubicBezTo>
                  <a:cubicBezTo>
                    <a:pt x="404418" y="59589"/>
                    <a:pt x="377368" y="66320"/>
                    <a:pt x="351091" y="74258"/>
                  </a:cubicBezTo>
                  <a:cubicBezTo>
                    <a:pt x="324701" y="82259"/>
                    <a:pt x="299504" y="90767"/>
                    <a:pt x="274116" y="99658"/>
                  </a:cubicBezTo>
                  <a:cubicBezTo>
                    <a:pt x="249021" y="108573"/>
                    <a:pt x="224091" y="116561"/>
                    <a:pt x="200507" y="123369"/>
                  </a:cubicBezTo>
                  <a:cubicBezTo>
                    <a:pt x="176949" y="130468"/>
                    <a:pt x="154356" y="136386"/>
                    <a:pt x="133261" y="140983"/>
                  </a:cubicBezTo>
                  <a:cubicBezTo>
                    <a:pt x="112229" y="145797"/>
                    <a:pt x="92684" y="149302"/>
                    <a:pt x="75107" y="151270"/>
                  </a:cubicBezTo>
                  <a:cubicBezTo>
                    <a:pt x="57556" y="153340"/>
                    <a:pt x="42011" y="154014"/>
                    <a:pt x="29095" y="152451"/>
                  </a:cubicBezTo>
                  <a:cubicBezTo>
                    <a:pt x="16510" y="151296"/>
                    <a:pt x="5194" y="146889"/>
                    <a:pt x="2311" y="139485"/>
                  </a:cubicBezTo>
                  <a:cubicBezTo>
                    <a:pt x="0" y="132258"/>
                    <a:pt x="3543" y="129045"/>
                    <a:pt x="3111" y="129121"/>
                  </a:cubicBezTo>
                  <a:cubicBezTo>
                    <a:pt x="3390" y="128880"/>
                    <a:pt x="990" y="133096"/>
                    <a:pt x="4216" y="138494"/>
                  </a:cubicBezTo>
                  <a:cubicBezTo>
                    <a:pt x="7594" y="143790"/>
                    <a:pt x="17526" y="145428"/>
                    <a:pt x="29336" y="144628"/>
                  </a:cubicBezTo>
                  <a:cubicBezTo>
                    <a:pt x="53403" y="143003"/>
                    <a:pt x="87286" y="132932"/>
                    <a:pt x="127152" y="119380"/>
                  </a:cubicBezTo>
                  <a:cubicBezTo>
                    <a:pt x="147053" y="112357"/>
                    <a:pt x="168554" y="104509"/>
                    <a:pt x="191198" y="95835"/>
                  </a:cubicBezTo>
                  <a:cubicBezTo>
                    <a:pt x="213753" y="86906"/>
                    <a:pt x="237553" y="77496"/>
                    <a:pt x="262166" y="67768"/>
                  </a:cubicBezTo>
                  <a:cubicBezTo>
                    <a:pt x="286613" y="57811"/>
                    <a:pt x="313093" y="47245"/>
                    <a:pt x="340207" y="38951"/>
                  </a:cubicBezTo>
                  <a:cubicBezTo>
                    <a:pt x="367385" y="30430"/>
                    <a:pt x="395300" y="22543"/>
                    <a:pt x="423710" y="16625"/>
                  </a:cubicBezTo>
                  <a:cubicBezTo>
                    <a:pt x="452145" y="10884"/>
                    <a:pt x="480847" y="6287"/>
                    <a:pt x="509320" y="3467"/>
                  </a:cubicBezTo>
                  <a:cubicBezTo>
                    <a:pt x="537794" y="597"/>
                    <a:pt x="566013" y="0"/>
                    <a:pt x="593255" y="470"/>
                  </a:cubicBezTo>
                  <a:cubicBezTo>
                    <a:pt x="620509" y="902"/>
                    <a:pt x="646798" y="3709"/>
                    <a:pt x="671474" y="7366"/>
                  </a:cubicBezTo>
                  <a:cubicBezTo>
                    <a:pt x="696188" y="10986"/>
                    <a:pt x="719239" y="16396"/>
                    <a:pt x="740118" y="22479"/>
                  </a:cubicBezTo>
                  <a:cubicBezTo>
                    <a:pt x="781951" y="34620"/>
                    <a:pt x="814959" y="50495"/>
                    <a:pt x="835926" y="65024"/>
                  </a:cubicBezTo>
                  <a:cubicBezTo>
                    <a:pt x="841184" y="68657"/>
                    <a:pt x="845693" y="72213"/>
                    <a:pt x="849134" y="76213"/>
                  </a:cubicBezTo>
                  <a:cubicBezTo>
                    <a:pt x="849973" y="77318"/>
                    <a:pt x="850824" y="78207"/>
                    <a:pt x="851395" y="79960"/>
                  </a:cubicBezTo>
                  <a:cubicBezTo>
                    <a:pt x="851700" y="80544"/>
                    <a:pt x="851738" y="82627"/>
                    <a:pt x="850557" y="83300"/>
                  </a:cubicBezTo>
                  <a:cubicBezTo>
                    <a:pt x="849439" y="84189"/>
                    <a:pt x="848791" y="83935"/>
                    <a:pt x="848080" y="84062"/>
                  </a:cubicBezTo>
                  <a:cubicBezTo>
                    <a:pt x="845553" y="83948"/>
                    <a:pt x="843877" y="83186"/>
                    <a:pt x="842213" y="82665"/>
                  </a:cubicBezTo>
                  <a:cubicBezTo>
                    <a:pt x="835900" y="80138"/>
                    <a:pt x="832852" y="78348"/>
                    <a:pt x="832852" y="7834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22"/>
            <p:cNvSpPr/>
            <p:nvPr/>
          </p:nvSpPr>
          <p:spPr>
            <a:xfrm>
              <a:off x="14339" y="10077"/>
              <a:ext cx="989" cy="212"/>
            </a:xfrm>
            <a:custGeom>
              <a:avLst/>
              <a:gdLst/>
              <a:ahLst/>
              <a:cxnLst/>
              <a:rect l="0" t="0" r="0" b="0"/>
              <a:pathLst>
                <a:path w="404635" h="86933">
                  <a:moveTo>
                    <a:pt x="404634" y="59881"/>
                  </a:moveTo>
                  <a:cubicBezTo>
                    <a:pt x="404634" y="59881"/>
                    <a:pt x="403135" y="59068"/>
                    <a:pt x="400329" y="57519"/>
                  </a:cubicBezTo>
                  <a:cubicBezTo>
                    <a:pt x="397433" y="55880"/>
                    <a:pt x="393483" y="54306"/>
                    <a:pt x="388022" y="52490"/>
                  </a:cubicBezTo>
                  <a:cubicBezTo>
                    <a:pt x="382714" y="50559"/>
                    <a:pt x="375881" y="49124"/>
                    <a:pt x="368223" y="47448"/>
                  </a:cubicBezTo>
                  <a:cubicBezTo>
                    <a:pt x="360514" y="45898"/>
                    <a:pt x="351675" y="44717"/>
                    <a:pt x="342074" y="43498"/>
                  </a:cubicBezTo>
                  <a:cubicBezTo>
                    <a:pt x="303517" y="39409"/>
                    <a:pt x="251714" y="38126"/>
                    <a:pt x="200342" y="41453"/>
                  </a:cubicBezTo>
                  <a:cubicBezTo>
                    <a:pt x="187490" y="42050"/>
                    <a:pt x="174700" y="43383"/>
                    <a:pt x="162115" y="44526"/>
                  </a:cubicBezTo>
                  <a:cubicBezTo>
                    <a:pt x="149580" y="46038"/>
                    <a:pt x="137185" y="47333"/>
                    <a:pt x="125336" y="49289"/>
                  </a:cubicBezTo>
                  <a:cubicBezTo>
                    <a:pt x="101587" y="52921"/>
                    <a:pt x="79616" y="57595"/>
                    <a:pt x="60997" y="62814"/>
                  </a:cubicBezTo>
                  <a:cubicBezTo>
                    <a:pt x="51765" y="65621"/>
                    <a:pt x="43293" y="68326"/>
                    <a:pt x="35788" y="70981"/>
                  </a:cubicBezTo>
                  <a:cubicBezTo>
                    <a:pt x="28498" y="73978"/>
                    <a:pt x="21856" y="76353"/>
                    <a:pt x="16662" y="78893"/>
                  </a:cubicBezTo>
                  <a:cubicBezTo>
                    <a:pt x="11315" y="81204"/>
                    <a:pt x="7264" y="83363"/>
                    <a:pt x="4419" y="84785"/>
                  </a:cubicBezTo>
                  <a:cubicBezTo>
                    <a:pt x="1536" y="86182"/>
                    <a:pt x="0" y="86932"/>
                    <a:pt x="0" y="86932"/>
                  </a:cubicBezTo>
                  <a:cubicBezTo>
                    <a:pt x="0" y="86932"/>
                    <a:pt x="1054" y="85598"/>
                    <a:pt x="3022" y="83083"/>
                  </a:cubicBezTo>
                  <a:cubicBezTo>
                    <a:pt x="5118" y="80696"/>
                    <a:pt x="7886" y="76721"/>
                    <a:pt x="12306" y="72682"/>
                  </a:cubicBezTo>
                  <a:cubicBezTo>
                    <a:pt x="16497" y="68313"/>
                    <a:pt x="21983" y="63424"/>
                    <a:pt x="28689" y="58242"/>
                  </a:cubicBezTo>
                  <a:cubicBezTo>
                    <a:pt x="35445" y="53188"/>
                    <a:pt x="43319" y="47701"/>
                    <a:pt x="52463" y="42672"/>
                  </a:cubicBezTo>
                  <a:cubicBezTo>
                    <a:pt x="57061" y="40234"/>
                    <a:pt x="61861" y="37681"/>
                    <a:pt x="66840" y="35052"/>
                  </a:cubicBezTo>
                  <a:cubicBezTo>
                    <a:pt x="71907" y="32690"/>
                    <a:pt x="77241" y="30353"/>
                    <a:pt x="82753" y="28054"/>
                  </a:cubicBezTo>
                  <a:cubicBezTo>
                    <a:pt x="93840" y="23723"/>
                    <a:pt x="105727" y="19520"/>
                    <a:pt x="118249" y="16243"/>
                  </a:cubicBezTo>
                  <a:cubicBezTo>
                    <a:pt x="143268" y="9424"/>
                    <a:pt x="170599" y="5080"/>
                    <a:pt x="198018" y="3429"/>
                  </a:cubicBezTo>
                  <a:cubicBezTo>
                    <a:pt x="252857" y="0"/>
                    <a:pt x="308114" y="7683"/>
                    <a:pt x="347154" y="22314"/>
                  </a:cubicBezTo>
                  <a:cubicBezTo>
                    <a:pt x="356959" y="25718"/>
                    <a:pt x="365696" y="29769"/>
                    <a:pt x="373189" y="33820"/>
                  </a:cubicBezTo>
                  <a:cubicBezTo>
                    <a:pt x="380720" y="37795"/>
                    <a:pt x="386931" y="41961"/>
                    <a:pt x="391667" y="45910"/>
                  </a:cubicBezTo>
                  <a:cubicBezTo>
                    <a:pt x="396481" y="49543"/>
                    <a:pt x="399897" y="53543"/>
                    <a:pt x="401751" y="55893"/>
                  </a:cubicBezTo>
                  <a:cubicBezTo>
                    <a:pt x="403643" y="58497"/>
                    <a:pt x="404634" y="59881"/>
                    <a:pt x="404634"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24"/>
            <p:cNvSpPr/>
            <p:nvPr/>
          </p:nvSpPr>
          <p:spPr>
            <a:xfrm>
              <a:off x="6612" y="9684"/>
              <a:ext cx="2082" cy="376"/>
            </a:xfrm>
            <a:custGeom>
              <a:avLst/>
              <a:gdLst/>
              <a:ahLst/>
              <a:cxnLst/>
              <a:rect l="0" t="0" r="0" b="0"/>
              <a:pathLst>
                <a:path w="851752" h="154014">
                  <a:moveTo>
                    <a:pt x="832828" y="78347"/>
                  </a:moveTo>
                  <a:cubicBezTo>
                    <a:pt x="832828" y="78347"/>
                    <a:pt x="836270" y="79528"/>
                    <a:pt x="842722" y="80735"/>
                  </a:cubicBezTo>
                  <a:cubicBezTo>
                    <a:pt x="844296" y="80938"/>
                    <a:pt x="846240" y="81268"/>
                    <a:pt x="847827" y="80976"/>
                  </a:cubicBezTo>
                  <a:cubicBezTo>
                    <a:pt x="848056" y="80913"/>
                    <a:pt x="848627" y="80697"/>
                    <a:pt x="848246" y="80785"/>
                  </a:cubicBezTo>
                  <a:cubicBezTo>
                    <a:pt x="848055" y="80913"/>
                    <a:pt x="847941" y="81535"/>
                    <a:pt x="847840" y="81192"/>
                  </a:cubicBezTo>
                  <a:cubicBezTo>
                    <a:pt x="847624" y="80836"/>
                    <a:pt x="846785" y="80023"/>
                    <a:pt x="845998" y="79363"/>
                  </a:cubicBezTo>
                  <a:cubicBezTo>
                    <a:pt x="842455" y="76683"/>
                    <a:pt x="837642" y="74067"/>
                    <a:pt x="832180" y="71438"/>
                  </a:cubicBezTo>
                  <a:cubicBezTo>
                    <a:pt x="810095" y="61101"/>
                    <a:pt x="776351" y="50763"/>
                    <a:pt x="735203" y="43409"/>
                  </a:cubicBezTo>
                  <a:cubicBezTo>
                    <a:pt x="714617" y="39701"/>
                    <a:pt x="692099" y="37148"/>
                    <a:pt x="668312" y="35230"/>
                  </a:cubicBezTo>
                  <a:cubicBezTo>
                    <a:pt x="644487" y="33363"/>
                    <a:pt x="619278" y="33262"/>
                    <a:pt x="593268" y="33681"/>
                  </a:cubicBezTo>
                  <a:cubicBezTo>
                    <a:pt x="541249" y="35230"/>
                    <a:pt x="485915" y="41872"/>
                    <a:pt x="431584" y="53747"/>
                  </a:cubicBezTo>
                  <a:cubicBezTo>
                    <a:pt x="404407" y="59589"/>
                    <a:pt x="377355" y="66320"/>
                    <a:pt x="351092" y="74257"/>
                  </a:cubicBezTo>
                  <a:cubicBezTo>
                    <a:pt x="324689" y="82258"/>
                    <a:pt x="299505" y="90767"/>
                    <a:pt x="274117" y="99657"/>
                  </a:cubicBezTo>
                  <a:cubicBezTo>
                    <a:pt x="249022" y="108572"/>
                    <a:pt x="224079" y="116561"/>
                    <a:pt x="200508" y="123368"/>
                  </a:cubicBezTo>
                  <a:cubicBezTo>
                    <a:pt x="176937" y="130467"/>
                    <a:pt x="154356" y="136385"/>
                    <a:pt x="133261" y="140983"/>
                  </a:cubicBezTo>
                  <a:cubicBezTo>
                    <a:pt x="112230" y="145796"/>
                    <a:pt x="92672" y="149301"/>
                    <a:pt x="75095" y="151270"/>
                  </a:cubicBezTo>
                  <a:cubicBezTo>
                    <a:pt x="57557" y="153340"/>
                    <a:pt x="41999" y="154013"/>
                    <a:pt x="29083" y="152451"/>
                  </a:cubicBezTo>
                  <a:cubicBezTo>
                    <a:pt x="16498" y="151295"/>
                    <a:pt x="5195" y="146888"/>
                    <a:pt x="2312" y="139484"/>
                  </a:cubicBezTo>
                  <a:cubicBezTo>
                    <a:pt x="0" y="132258"/>
                    <a:pt x="3531" y="129045"/>
                    <a:pt x="3112" y="129121"/>
                  </a:cubicBezTo>
                  <a:cubicBezTo>
                    <a:pt x="3404" y="128879"/>
                    <a:pt x="991" y="133096"/>
                    <a:pt x="4217" y="138493"/>
                  </a:cubicBezTo>
                  <a:cubicBezTo>
                    <a:pt x="7595" y="143789"/>
                    <a:pt x="17526" y="145428"/>
                    <a:pt x="29337" y="144628"/>
                  </a:cubicBezTo>
                  <a:cubicBezTo>
                    <a:pt x="53391" y="143002"/>
                    <a:pt x="87275" y="132931"/>
                    <a:pt x="127153" y="119380"/>
                  </a:cubicBezTo>
                  <a:cubicBezTo>
                    <a:pt x="147054" y="112357"/>
                    <a:pt x="168555" y="104508"/>
                    <a:pt x="191199" y="95834"/>
                  </a:cubicBezTo>
                  <a:cubicBezTo>
                    <a:pt x="213767" y="86906"/>
                    <a:pt x="237554" y="77495"/>
                    <a:pt x="262166" y="67767"/>
                  </a:cubicBezTo>
                  <a:cubicBezTo>
                    <a:pt x="286601" y="57810"/>
                    <a:pt x="313081" y="47244"/>
                    <a:pt x="340195" y="38951"/>
                  </a:cubicBezTo>
                  <a:cubicBezTo>
                    <a:pt x="367373" y="30429"/>
                    <a:pt x="395288" y="22542"/>
                    <a:pt x="423698" y="16624"/>
                  </a:cubicBezTo>
                  <a:cubicBezTo>
                    <a:pt x="452133" y="10884"/>
                    <a:pt x="480848" y="6286"/>
                    <a:pt x="509321" y="3467"/>
                  </a:cubicBezTo>
                  <a:cubicBezTo>
                    <a:pt x="537782" y="596"/>
                    <a:pt x="566014" y="0"/>
                    <a:pt x="593243" y="470"/>
                  </a:cubicBezTo>
                  <a:cubicBezTo>
                    <a:pt x="620510" y="902"/>
                    <a:pt x="646786" y="3708"/>
                    <a:pt x="671475" y="7366"/>
                  </a:cubicBezTo>
                  <a:cubicBezTo>
                    <a:pt x="696189" y="10985"/>
                    <a:pt x="719227" y="16396"/>
                    <a:pt x="740118" y="22479"/>
                  </a:cubicBezTo>
                  <a:cubicBezTo>
                    <a:pt x="781952" y="34620"/>
                    <a:pt x="814959" y="50495"/>
                    <a:pt x="835927" y="65024"/>
                  </a:cubicBezTo>
                  <a:cubicBezTo>
                    <a:pt x="841185" y="68656"/>
                    <a:pt x="845694" y="72212"/>
                    <a:pt x="849148" y="76213"/>
                  </a:cubicBezTo>
                  <a:cubicBezTo>
                    <a:pt x="849986" y="77318"/>
                    <a:pt x="850824" y="78207"/>
                    <a:pt x="851395" y="79959"/>
                  </a:cubicBezTo>
                  <a:cubicBezTo>
                    <a:pt x="851713" y="80544"/>
                    <a:pt x="851751" y="82626"/>
                    <a:pt x="850557" y="83300"/>
                  </a:cubicBezTo>
                  <a:cubicBezTo>
                    <a:pt x="849439" y="84189"/>
                    <a:pt x="848792" y="83934"/>
                    <a:pt x="848068" y="84062"/>
                  </a:cubicBezTo>
                  <a:cubicBezTo>
                    <a:pt x="845553" y="83947"/>
                    <a:pt x="843864" y="83185"/>
                    <a:pt x="842200" y="82665"/>
                  </a:cubicBezTo>
                  <a:cubicBezTo>
                    <a:pt x="835889" y="80138"/>
                    <a:pt x="832828" y="78347"/>
                    <a:pt x="832828" y="78347"/>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25"/>
            <p:cNvSpPr/>
            <p:nvPr/>
          </p:nvSpPr>
          <p:spPr>
            <a:xfrm>
              <a:off x="7470" y="9996"/>
              <a:ext cx="989" cy="212"/>
            </a:xfrm>
            <a:custGeom>
              <a:avLst/>
              <a:gdLst/>
              <a:ahLst/>
              <a:cxnLst/>
              <a:rect l="0" t="0" r="0" b="0"/>
              <a:pathLst>
                <a:path w="404623" h="86932">
                  <a:moveTo>
                    <a:pt x="404622" y="59880"/>
                  </a:moveTo>
                  <a:cubicBezTo>
                    <a:pt x="404622" y="59880"/>
                    <a:pt x="403123" y="59068"/>
                    <a:pt x="400317" y="57518"/>
                  </a:cubicBezTo>
                  <a:cubicBezTo>
                    <a:pt x="397421" y="55880"/>
                    <a:pt x="393472" y="54305"/>
                    <a:pt x="388011" y="52489"/>
                  </a:cubicBezTo>
                  <a:cubicBezTo>
                    <a:pt x="382702" y="50559"/>
                    <a:pt x="375869" y="49123"/>
                    <a:pt x="368224" y="47447"/>
                  </a:cubicBezTo>
                  <a:cubicBezTo>
                    <a:pt x="360502" y="45898"/>
                    <a:pt x="351676" y="44717"/>
                    <a:pt x="342075" y="43497"/>
                  </a:cubicBezTo>
                  <a:cubicBezTo>
                    <a:pt x="303517" y="39408"/>
                    <a:pt x="251701" y="38125"/>
                    <a:pt x="200343" y="41452"/>
                  </a:cubicBezTo>
                  <a:cubicBezTo>
                    <a:pt x="187478" y="42049"/>
                    <a:pt x="174701" y="43383"/>
                    <a:pt x="162116" y="44526"/>
                  </a:cubicBezTo>
                  <a:cubicBezTo>
                    <a:pt x="149581" y="46037"/>
                    <a:pt x="137198" y="47333"/>
                    <a:pt x="125349" y="49288"/>
                  </a:cubicBezTo>
                  <a:cubicBezTo>
                    <a:pt x="101587" y="52921"/>
                    <a:pt x="79616" y="57594"/>
                    <a:pt x="60998" y="62814"/>
                  </a:cubicBezTo>
                  <a:cubicBezTo>
                    <a:pt x="51778" y="65621"/>
                    <a:pt x="43307" y="68326"/>
                    <a:pt x="35789" y="70980"/>
                  </a:cubicBezTo>
                  <a:cubicBezTo>
                    <a:pt x="28499" y="73977"/>
                    <a:pt x="21857" y="76352"/>
                    <a:pt x="16663" y="78892"/>
                  </a:cubicBezTo>
                  <a:cubicBezTo>
                    <a:pt x="11316" y="81204"/>
                    <a:pt x="7252" y="83362"/>
                    <a:pt x="4420" y="84785"/>
                  </a:cubicBezTo>
                  <a:cubicBezTo>
                    <a:pt x="1537" y="86182"/>
                    <a:pt x="0" y="86931"/>
                    <a:pt x="0" y="86931"/>
                  </a:cubicBezTo>
                  <a:cubicBezTo>
                    <a:pt x="0" y="86931"/>
                    <a:pt x="1054" y="85597"/>
                    <a:pt x="3023" y="83083"/>
                  </a:cubicBezTo>
                  <a:cubicBezTo>
                    <a:pt x="5118" y="80695"/>
                    <a:pt x="7887" y="76720"/>
                    <a:pt x="12306" y="72682"/>
                  </a:cubicBezTo>
                  <a:cubicBezTo>
                    <a:pt x="16510" y="68313"/>
                    <a:pt x="21984" y="63423"/>
                    <a:pt x="28689" y="58242"/>
                  </a:cubicBezTo>
                  <a:cubicBezTo>
                    <a:pt x="35446" y="53187"/>
                    <a:pt x="43320" y="47701"/>
                    <a:pt x="52464" y="42671"/>
                  </a:cubicBezTo>
                  <a:cubicBezTo>
                    <a:pt x="57074" y="40233"/>
                    <a:pt x="61874" y="37680"/>
                    <a:pt x="66840" y="35051"/>
                  </a:cubicBezTo>
                  <a:cubicBezTo>
                    <a:pt x="71920" y="32689"/>
                    <a:pt x="77241" y="30352"/>
                    <a:pt x="82753" y="28054"/>
                  </a:cubicBezTo>
                  <a:cubicBezTo>
                    <a:pt x="93840" y="23723"/>
                    <a:pt x="105728" y="19519"/>
                    <a:pt x="118250" y="16243"/>
                  </a:cubicBezTo>
                  <a:cubicBezTo>
                    <a:pt x="143269" y="9423"/>
                    <a:pt x="170599" y="5080"/>
                    <a:pt x="198019" y="3428"/>
                  </a:cubicBezTo>
                  <a:cubicBezTo>
                    <a:pt x="252870" y="0"/>
                    <a:pt x="308115" y="7683"/>
                    <a:pt x="347167" y="22313"/>
                  </a:cubicBezTo>
                  <a:cubicBezTo>
                    <a:pt x="356972" y="25717"/>
                    <a:pt x="365697" y="29768"/>
                    <a:pt x="373190" y="33820"/>
                  </a:cubicBezTo>
                  <a:cubicBezTo>
                    <a:pt x="380721" y="37795"/>
                    <a:pt x="386931" y="41960"/>
                    <a:pt x="391668" y="45910"/>
                  </a:cubicBezTo>
                  <a:cubicBezTo>
                    <a:pt x="396481" y="49542"/>
                    <a:pt x="399910" y="53543"/>
                    <a:pt x="401752" y="55892"/>
                  </a:cubicBezTo>
                  <a:cubicBezTo>
                    <a:pt x="403631" y="58509"/>
                    <a:pt x="404622" y="59880"/>
                    <a:pt x="404622" y="59880"/>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任意多边形 27"/>
            <p:cNvSpPr/>
            <p:nvPr/>
          </p:nvSpPr>
          <p:spPr>
            <a:xfrm>
              <a:off x="2926" y="9603"/>
              <a:ext cx="2082" cy="376"/>
            </a:xfrm>
            <a:custGeom>
              <a:avLst/>
              <a:gdLst/>
              <a:ahLst/>
              <a:cxnLst/>
              <a:rect l="0" t="0" r="0" b="0"/>
              <a:pathLst>
                <a:path w="851751" h="154015">
                  <a:moveTo>
                    <a:pt x="832827" y="78348"/>
                  </a:moveTo>
                  <a:cubicBezTo>
                    <a:pt x="832827" y="78348"/>
                    <a:pt x="836269" y="79529"/>
                    <a:pt x="842721" y="80735"/>
                  </a:cubicBezTo>
                  <a:cubicBezTo>
                    <a:pt x="844295" y="80938"/>
                    <a:pt x="846239" y="81269"/>
                    <a:pt x="847826" y="80977"/>
                  </a:cubicBezTo>
                  <a:cubicBezTo>
                    <a:pt x="848055" y="80913"/>
                    <a:pt x="848626" y="80697"/>
                    <a:pt x="848245" y="80786"/>
                  </a:cubicBezTo>
                  <a:cubicBezTo>
                    <a:pt x="848055" y="80913"/>
                    <a:pt x="847940" y="81535"/>
                    <a:pt x="847839" y="81193"/>
                  </a:cubicBezTo>
                  <a:cubicBezTo>
                    <a:pt x="847623" y="80837"/>
                    <a:pt x="846785" y="80024"/>
                    <a:pt x="845997" y="79364"/>
                  </a:cubicBezTo>
                  <a:cubicBezTo>
                    <a:pt x="842454" y="76684"/>
                    <a:pt x="837641" y="74068"/>
                    <a:pt x="832180" y="71439"/>
                  </a:cubicBezTo>
                  <a:cubicBezTo>
                    <a:pt x="810094" y="61101"/>
                    <a:pt x="776351" y="50764"/>
                    <a:pt x="735203" y="43410"/>
                  </a:cubicBezTo>
                  <a:cubicBezTo>
                    <a:pt x="714616" y="39702"/>
                    <a:pt x="692099" y="37149"/>
                    <a:pt x="668312" y="35231"/>
                  </a:cubicBezTo>
                  <a:cubicBezTo>
                    <a:pt x="644486" y="33364"/>
                    <a:pt x="619277" y="33263"/>
                    <a:pt x="593267" y="33682"/>
                  </a:cubicBezTo>
                  <a:cubicBezTo>
                    <a:pt x="541248" y="35231"/>
                    <a:pt x="485914" y="41873"/>
                    <a:pt x="431584" y="53747"/>
                  </a:cubicBezTo>
                  <a:cubicBezTo>
                    <a:pt x="404406" y="59589"/>
                    <a:pt x="377355" y="66320"/>
                    <a:pt x="351091" y="74258"/>
                  </a:cubicBezTo>
                  <a:cubicBezTo>
                    <a:pt x="324688" y="82259"/>
                    <a:pt x="299504" y="90768"/>
                    <a:pt x="274116" y="99658"/>
                  </a:cubicBezTo>
                  <a:cubicBezTo>
                    <a:pt x="249021" y="108573"/>
                    <a:pt x="224078" y="116561"/>
                    <a:pt x="200507" y="123369"/>
                  </a:cubicBezTo>
                  <a:cubicBezTo>
                    <a:pt x="176936" y="130468"/>
                    <a:pt x="154355" y="136386"/>
                    <a:pt x="133261" y="140984"/>
                  </a:cubicBezTo>
                  <a:cubicBezTo>
                    <a:pt x="112230" y="145797"/>
                    <a:pt x="92672" y="149302"/>
                    <a:pt x="75095" y="151271"/>
                  </a:cubicBezTo>
                  <a:cubicBezTo>
                    <a:pt x="57556" y="153341"/>
                    <a:pt x="41999" y="154014"/>
                    <a:pt x="29083" y="152451"/>
                  </a:cubicBezTo>
                  <a:cubicBezTo>
                    <a:pt x="16497" y="151296"/>
                    <a:pt x="5194" y="146889"/>
                    <a:pt x="2311" y="139485"/>
                  </a:cubicBezTo>
                  <a:cubicBezTo>
                    <a:pt x="0" y="132259"/>
                    <a:pt x="3530" y="129046"/>
                    <a:pt x="3111" y="129122"/>
                  </a:cubicBezTo>
                  <a:cubicBezTo>
                    <a:pt x="3403" y="128880"/>
                    <a:pt x="990" y="133096"/>
                    <a:pt x="4216" y="138494"/>
                  </a:cubicBezTo>
                  <a:cubicBezTo>
                    <a:pt x="7594" y="143790"/>
                    <a:pt x="17526" y="145428"/>
                    <a:pt x="29337" y="144628"/>
                  </a:cubicBezTo>
                  <a:cubicBezTo>
                    <a:pt x="53390" y="143003"/>
                    <a:pt x="87274" y="132932"/>
                    <a:pt x="127152" y="119381"/>
                  </a:cubicBezTo>
                  <a:cubicBezTo>
                    <a:pt x="147053" y="112357"/>
                    <a:pt x="168554" y="104509"/>
                    <a:pt x="191198" y="95835"/>
                  </a:cubicBezTo>
                  <a:cubicBezTo>
                    <a:pt x="213766" y="86907"/>
                    <a:pt x="237553" y="77496"/>
                    <a:pt x="262166" y="67768"/>
                  </a:cubicBezTo>
                  <a:cubicBezTo>
                    <a:pt x="286601" y="57811"/>
                    <a:pt x="313080" y="47245"/>
                    <a:pt x="340194" y="38951"/>
                  </a:cubicBezTo>
                  <a:cubicBezTo>
                    <a:pt x="367372" y="30430"/>
                    <a:pt x="395287" y="22543"/>
                    <a:pt x="423697" y="16625"/>
                  </a:cubicBezTo>
                  <a:cubicBezTo>
                    <a:pt x="452132" y="10885"/>
                    <a:pt x="480847" y="6287"/>
                    <a:pt x="509320" y="3468"/>
                  </a:cubicBezTo>
                  <a:cubicBezTo>
                    <a:pt x="537781" y="597"/>
                    <a:pt x="566013" y="0"/>
                    <a:pt x="593242" y="470"/>
                  </a:cubicBezTo>
                  <a:cubicBezTo>
                    <a:pt x="620509" y="902"/>
                    <a:pt x="646785" y="3709"/>
                    <a:pt x="671474" y="7367"/>
                  </a:cubicBezTo>
                  <a:cubicBezTo>
                    <a:pt x="696188" y="10986"/>
                    <a:pt x="719226" y="16396"/>
                    <a:pt x="740117" y="22480"/>
                  </a:cubicBezTo>
                  <a:cubicBezTo>
                    <a:pt x="781951" y="34621"/>
                    <a:pt x="814959" y="50496"/>
                    <a:pt x="835926" y="65025"/>
                  </a:cubicBezTo>
                  <a:cubicBezTo>
                    <a:pt x="841184" y="68657"/>
                    <a:pt x="845693" y="72213"/>
                    <a:pt x="849147" y="76214"/>
                  </a:cubicBezTo>
                  <a:cubicBezTo>
                    <a:pt x="849985" y="77318"/>
                    <a:pt x="850823" y="78208"/>
                    <a:pt x="851395" y="79960"/>
                  </a:cubicBezTo>
                  <a:cubicBezTo>
                    <a:pt x="851712" y="80544"/>
                    <a:pt x="851750" y="82627"/>
                    <a:pt x="850557" y="83300"/>
                  </a:cubicBezTo>
                  <a:cubicBezTo>
                    <a:pt x="849439" y="84189"/>
                    <a:pt x="848791" y="83935"/>
                    <a:pt x="848068" y="84062"/>
                  </a:cubicBezTo>
                  <a:cubicBezTo>
                    <a:pt x="845553" y="83948"/>
                    <a:pt x="843864" y="83186"/>
                    <a:pt x="842200" y="82665"/>
                  </a:cubicBezTo>
                  <a:cubicBezTo>
                    <a:pt x="835888" y="80138"/>
                    <a:pt x="832827" y="78348"/>
                    <a:pt x="832827" y="7834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任意多边形 28"/>
            <p:cNvSpPr/>
            <p:nvPr/>
          </p:nvSpPr>
          <p:spPr>
            <a:xfrm>
              <a:off x="3784" y="9916"/>
              <a:ext cx="989" cy="212"/>
            </a:xfrm>
            <a:custGeom>
              <a:avLst/>
              <a:gdLst/>
              <a:ahLst/>
              <a:cxnLst/>
              <a:rect l="0" t="0" r="0" b="0"/>
              <a:pathLst>
                <a:path w="404623" h="86933">
                  <a:moveTo>
                    <a:pt x="404622" y="59881"/>
                  </a:moveTo>
                  <a:cubicBezTo>
                    <a:pt x="404622" y="59881"/>
                    <a:pt x="403123" y="59068"/>
                    <a:pt x="400317" y="57519"/>
                  </a:cubicBezTo>
                  <a:cubicBezTo>
                    <a:pt x="397421" y="55880"/>
                    <a:pt x="393471" y="54306"/>
                    <a:pt x="388010" y="52490"/>
                  </a:cubicBezTo>
                  <a:cubicBezTo>
                    <a:pt x="382702" y="50559"/>
                    <a:pt x="375869" y="49124"/>
                    <a:pt x="368224" y="47448"/>
                  </a:cubicBezTo>
                  <a:cubicBezTo>
                    <a:pt x="360502" y="45898"/>
                    <a:pt x="351676" y="44717"/>
                    <a:pt x="342074" y="43498"/>
                  </a:cubicBezTo>
                  <a:cubicBezTo>
                    <a:pt x="303517" y="39409"/>
                    <a:pt x="251701" y="38126"/>
                    <a:pt x="200342" y="41453"/>
                  </a:cubicBezTo>
                  <a:cubicBezTo>
                    <a:pt x="187477" y="42050"/>
                    <a:pt x="174701" y="43384"/>
                    <a:pt x="162115" y="44526"/>
                  </a:cubicBezTo>
                  <a:cubicBezTo>
                    <a:pt x="149580" y="46038"/>
                    <a:pt x="137198" y="47333"/>
                    <a:pt x="125349" y="49289"/>
                  </a:cubicBezTo>
                  <a:cubicBezTo>
                    <a:pt x="101587" y="52921"/>
                    <a:pt x="79616" y="57595"/>
                    <a:pt x="60998" y="62814"/>
                  </a:cubicBezTo>
                  <a:cubicBezTo>
                    <a:pt x="51778" y="65621"/>
                    <a:pt x="43307" y="68326"/>
                    <a:pt x="35788" y="70981"/>
                  </a:cubicBezTo>
                  <a:cubicBezTo>
                    <a:pt x="28499" y="73978"/>
                    <a:pt x="21857" y="76353"/>
                    <a:pt x="16662" y="78893"/>
                  </a:cubicBezTo>
                  <a:cubicBezTo>
                    <a:pt x="11316" y="81204"/>
                    <a:pt x="7252" y="83363"/>
                    <a:pt x="4420" y="84785"/>
                  </a:cubicBezTo>
                  <a:cubicBezTo>
                    <a:pt x="1537" y="86182"/>
                    <a:pt x="0" y="86932"/>
                    <a:pt x="0" y="86932"/>
                  </a:cubicBezTo>
                  <a:cubicBezTo>
                    <a:pt x="0" y="86932"/>
                    <a:pt x="1054" y="85598"/>
                    <a:pt x="3023" y="83083"/>
                  </a:cubicBezTo>
                  <a:cubicBezTo>
                    <a:pt x="5118" y="80696"/>
                    <a:pt x="7887" y="76721"/>
                    <a:pt x="12306" y="72682"/>
                  </a:cubicBezTo>
                  <a:cubicBezTo>
                    <a:pt x="16510" y="68313"/>
                    <a:pt x="21984" y="63424"/>
                    <a:pt x="28689" y="58242"/>
                  </a:cubicBezTo>
                  <a:cubicBezTo>
                    <a:pt x="35446" y="53188"/>
                    <a:pt x="43320" y="47701"/>
                    <a:pt x="52464" y="42672"/>
                  </a:cubicBezTo>
                  <a:cubicBezTo>
                    <a:pt x="57074" y="40234"/>
                    <a:pt x="61874" y="37681"/>
                    <a:pt x="66840" y="35052"/>
                  </a:cubicBezTo>
                  <a:cubicBezTo>
                    <a:pt x="71920" y="32690"/>
                    <a:pt x="77241" y="30353"/>
                    <a:pt x="82753" y="28054"/>
                  </a:cubicBezTo>
                  <a:cubicBezTo>
                    <a:pt x="93840" y="23723"/>
                    <a:pt x="105727" y="19520"/>
                    <a:pt x="118250" y="16243"/>
                  </a:cubicBezTo>
                  <a:cubicBezTo>
                    <a:pt x="143269" y="9424"/>
                    <a:pt x="170599" y="5080"/>
                    <a:pt x="198018" y="3429"/>
                  </a:cubicBezTo>
                  <a:cubicBezTo>
                    <a:pt x="252870" y="0"/>
                    <a:pt x="308115" y="7683"/>
                    <a:pt x="347167" y="22314"/>
                  </a:cubicBezTo>
                  <a:cubicBezTo>
                    <a:pt x="356972" y="25718"/>
                    <a:pt x="365696" y="29769"/>
                    <a:pt x="373189" y="33820"/>
                  </a:cubicBezTo>
                  <a:cubicBezTo>
                    <a:pt x="380721" y="37795"/>
                    <a:pt x="386931" y="41961"/>
                    <a:pt x="391668" y="45910"/>
                  </a:cubicBezTo>
                  <a:cubicBezTo>
                    <a:pt x="396481" y="49543"/>
                    <a:pt x="399910" y="53543"/>
                    <a:pt x="401752" y="55893"/>
                  </a:cubicBezTo>
                  <a:cubicBezTo>
                    <a:pt x="403631" y="58497"/>
                    <a:pt x="404622" y="59881"/>
                    <a:pt x="404622"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 name="组合 1"/>
          <p:cNvGrpSpPr/>
          <p:nvPr/>
        </p:nvGrpSpPr>
        <p:grpSpPr>
          <a:xfrm rot="0">
            <a:off x="3925570" y="3437890"/>
            <a:ext cx="3780790" cy="581660"/>
            <a:chOff x="6311" y="2156"/>
            <a:chExt cx="6890" cy="1060"/>
          </a:xfrm>
        </p:grpSpPr>
        <p:sp>
          <p:nvSpPr>
            <p:cNvPr id="4" name="矩形 3"/>
            <p:cNvSpPr/>
            <p:nvPr/>
          </p:nvSpPr>
          <p:spPr>
            <a:xfrm>
              <a:off x="6311" y="2156"/>
              <a:ext cx="1360" cy="1060"/>
            </a:xfrm>
            <a:prstGeom prst="rect">
              <a:avLst/>
            </a:prstGeom>
            <a:solidFill>
              <a:srgbClr val="856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5" name="文本框 4"/>
            <p:cNvSpPr txBox="1"/>
            <p:nvPr/>
          </p:nvSpPr>
          <p:spPr>
            <a:xfrm>
              <a:off x="6567" y="2275"/>
              <a:ext cx="768" cy="839"/>
            </a:xfrm>
            <a:prstGeom prst="rect">
              <a:avLst/>
            </a:prstGeom>
            <a:noFill/>
          </p:spPr>
          <p:txBody>
            <a:bodyPr wrap="square" rtlCol="0">
              <a:spAutoFit/>
            </a:bodyPr>
            <a:p>
              <a:r>
                <a:rPr lang="zh-CN" altLang="en-US" sz="2400">
                  <a:solidFill>
                    <a:schemeClr val="bg1"/>
                  </a:solidFill>
                </a:rPr>
                <a:t>六</a:t>
              </a:r>
              <a:endParaRPr lang="zh-CN" altLang="en-US" sz="2400">
                <a:solidFill>
                  <a:schemeClr val="bg1"/>
                </a:solidFill>
              </a:endParaRPr>
            </a:p>
          </p:txBody>
        </p:sp>
        <p:sp>
          <p:nvSpPr>
            <p:cNvPr id="10" name="矩形 9"/>
            <p:cNvSpPr/>
            <p:nvPr/>
          </p:nvSpPr>
          <p:spPr>
            <a:xfrm>
              <a:off x="7911" y="2156"/>
              <a:ext cx="5290" cy="1060"/>
            </a:xfrm>
            <a:prstGeom prst="rect">
              <a:avLst/>
            </a:prstGeom>
            <a:noFill/>
            <a:ln>
              <a:solidFill>
                <a:srgbClr val="856959"/>
              </a:solidFill>
            </a:ln>
            <a:extLst>
              <a:ext uri="{909E8E84-426E-40DD-AFC4-6F175D3DCCD1}">
                <a14:hiddenFill xmlns:a14="http://schemas.microsoft.com/office/drawing/2010/main">
                  <a:solidFill>
                    <a:srgbClr val="D5BD9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14" name="文本框 13"/>
            <p:cNvSpPr txBox="1"/>
            <p:nvPr/>
          </p:nvSpPr>
          <p:spPr>
            <a:xfrm>
              <a:off x="8367" y="2315"/>
              <a:ext cx="4156" cy="839"/>
            </a:xfrm>
            <a:prstGeom prst="rect">
              <a:avLst/>
            </a:prstGeom>
            <a:noFill/>
          </p:spPr>
          <p:txBody>
            <a:bodyPr wrap="square" rtlCol="0">
              <a:spAutoFit/>
            </a:bodyPr>
            <a:p>
              <a:pPr algn="ctr"/>
              <a:r>
                <a:rPr lang="zh-CN" altLang="en-US" sz="2400">
                  <a:sym typeface="+mn-ea"/>
                </a:rPr>
                <a:t>结论</a:t>
              </a:r>
              <a:endParaRPr lang="zh-CN" altLang="en-US" sz="2400">
                <a:sym typeface="+mn-ea"/>
              </a:endParaRPr>
            </a:p>
          </p:txBody>
        </p:sp>
      </p:grpSp>
      <p:pic>
        <p:nvPicPr>
          <p:cNvPr id="18" name="图片 17" descr="图片188888"/>
          <p:cNvPicPr>
            <a:picLocks noChangeAspect="1"/>
          </p:cNvPicPr>
          <p:nvPr/>
        </p:nvPicPr>
        <p:blipFill>
          <a:blip r:embed="rId1"/>
          <a:stretch>
            <a:fillRect/>
          </a:stretch>
        </p:blipFill>
        <p:spPr>
          <a:xfrm>
            <a:off x="5000625" y="1092835"/>
            <a:ext cx="2134870" cy="2134870"/>
          </a:xfrm>
          <a:prstGeom prst="rect">
            <a:avLst/>
          </a:prstGeom>
        </p:spPr>
      </p:pic>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文本框 10"/>
          <p:cNvSpPr txBox="1"/>
          <p:nvPr/>
        </p:nvSpPr>
        <p:spPr>
          <a:xfrm>
            <a:off x="1694815" y="465455"/>
            <a:ext cx="995680" cy="583565"/>
          </a:xfrm>
          <a:prstGeom prst="rect">
            <a:avLst/>
          </a:prstGeom>
          <a:noFill/>
        </p:spPr>
        <p:txBody>
          <a:bodyPr wrap="none" rtlCol="0" anchor="t">
            <a:spAutoFit/>
          </a:bodyPr>
          <a:p>
            <a:pPr algn="l"/>
            <a:r>
              <a:rPr lang="zh-CN" altLang="en-US" sz="3200" b="1">
                <a:solidFill>
                  <a:schemeClr val="tx1"/>
                </a:solidFill>
                <a:latin typeface="微软雅黑" panose="020B0503020204020204" charset="-122"/>
                <a:ea typeface="微软雅黑" panose="020B0503020204020204" charset="-122"/>
                <a:sym typeface="+mn-ea"/>
              </a:rPr>
              <a:t>结论</a:t>
            </a:r>
            <a:endParaRPr lang="zh-CN" altLang="en-US" sz="3200" b="1">
              <a:solidFill>
                <a:schemeClr val="tx1"/>
              </a:solidFill>
              <a:latin typeface="微软雅黑" panose="020B0503020204020204" charset="-122"/>
              <a:ea typeface="微软雅黑" panose="020B0503020204020204" charset="-122"/>
              <a:sym typeface="+mn-ea"/>
            </a:endParaRPr>
          </a:p>
        </p:txBody>
      </p:sp>
      <p:grpSp>
        <p:nvGrpSpPr>
          <p:cNvPr id="9246" name="组合 34"/>
          <p:cNvGrpSpPr/>
          <p:nvPr/>
        </p:nvGrpSpPr>
        <p:grpSpPr bwMode="auto">
          <a:xfrm>
            <a:off x="1162685" y="535305"/>
            <a:ext cx="532130" cy="405765"/>
            <a:chOff x="0" y="0"/>
            <a:chExt cx="509646" cy="387231"/>
          </a:xfrm>
          <a:solidFill>
            <a:srgbClr val="856959"/>
          </a:solidFill>
        </p:grpSpPr>
        <p:sp>
          <p:nvSpPr>
            <p:cNvPr id="9247" name="Freeform 20"/>
            <p:cNvSpPr>
              <a:spLocks noEditPoints="1" noChangeArrowheads="1"/>
            </p:cNvSpPr>
            <p:nvPr/>
          </p:nvSpPr>
          <p:spPr bwMode="auto">
            <a:xfrm>
              <a:off x="0" y="51839"/>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9"/>
                <a:gd name="T145" fmla="*/ 0 h 227"/>
                <a:gd name="T146" fmla="*/ 229 w 229"/>
                <a:gd name="T147" fmla="*/ 227 h 22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zh-CN" sz="2000" b="1">
                <a:latin typeface="微软雅黑" panose="020B0503020204020204" charset="-122"/>
                <a:ea typeface="微软雅黑" panose="020B0503020204020204" charset="-122"/>
                <a:cs typeface="Lantinghei SC Demibold" charset="-122"/>
                <a:sym typeface="宋体" panose="02010600030101010101" pitchFamily="2" charset="-122"/>
              </a:endParaRPr>
            </a:p>
          </p:txBody>
        </p:sp>
        <p:sp>
          <p:nvSpPr>
            <p:cNvPr id="9248" name="Freeform 21"/>
            <p:cNvSpPr>
              <a:spLocks noEditPoints="1" noChangeArrowheads="1"/>
            </p:cNvSpPr>
            <p:nvPr/>
          </p:nvSpPr>
          <p:spPr bwMode="auto">
            <a:xfrm>
              <a:off x="309785" y="0"/>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5"/>
                <a:gd name="T145" fmla="*/ 0 h 135"/>
                <a:gd name="T146" fmla="*/ 135 w 135"/>
                <a:gd name="T147" fmla="*/ 135 h 1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zh-CN" sz="2000" b="1">
                <a:latin typeface="微软雅黑" panose="020B0503020204020204" charset="-122"/>
                <a:ea typeface="微软雅黑" panose="020B0503020204020204" charset="-122"/>
                <a:cs typeface="Lantinghei SC Demibold" charset="-122"/>
                <a:sym typeface="宋体" panose="02010600030101010101" pitchFamily="2" charset="-122"/>
              </a:endParaRPr>
            </a:p>
          </p:txBody>
        </p:sp>
      </p:grpSp>
      <p:sp>
        <p:nvSpPr>
          <p:cNvPr id="3" name="文本框 2"/>
          <p:cNvSpPr txBox="1"/>
          <p:nvPr/>
        </p:nvSpPr>
        <p:spPr>
          <a:xfrm>
            <a:off x="490855" y="1544320"/>
            <a:ext cx="3248660" cy="3961765"/>
          </a:xfrm>
          <a:prstGeom prst="rect">
            <a:avLst/>
          </a:prstGeom>
          <a:noFill/>
        </p:spPr>
        <p:txBody>
          <a:bodyPr wrap="square" rtlCol="0">
            <a:noAutofit/>
          </a:bodyPr>
          <a:p>
            <a:r>
              <a:rPr lang="en-US" altLang="zh-CN"/>
              <a:t>       </a:t>
            </a:r>
            <a:r>
              <a:rPr lang="zh-CN" altLang="en-US"/>
              <a:t>DL技术起源于ML领域，最初用于图像处理任务。近年来，这些技术已应用于遥感信息分类和定量参数检索，包括土地覆盖制图和环境参数检索。深度学习技术已经</a:t>
            </a:r>
            <a:r>
              <a:rPr lang="zh-CN" altLang="en-US"/>
              <a:t>在在环境遥感领域取得了巨大的成就。</a:t>
            </a:r>
            <a:endParaRPr lang="zh-CN" altLang="en-US"/>
          </a:p>
          <a:p>
            <a:r>
              <a:rPr lang="zh-CN" altLang="en-US"/>
              <a:t> </a:t>
            </a:r>
            <a:r>
              <a:rPr lang="en-US" altLang="zh-CN"/>
              <a:t>      </a:t>
            </a:r>
            <a:r>
              <a:rPr lang="zh-CN" altLang="en-US"/>
              <a:t>将迁移学习和深度学习相结合可能是让这些模型在有限样本条件下高</a:t>
            </a:r>
            <a:r>
              <a:rPr lang="zh-CN" altLang="en-US"/>
              <a:t>效工作的一个很好的选择。</a:t>
            </a:r>
            <a:endParaRPr lang="zh-CN" altLang="en-US"/>
          </a:p>
        </p:txBody>
      </p:sp>
      <p:pic>
        <p:nvPicPr>
          <p:cNvPr id="6" name="图片 5"/>
          <p:cNvPicPr>
            <a:picLocks noChangeAspect="1"/>
          </p:cNvPicPr>
          <p:nvPr/>
        </p:nvPicPr>
        <p:blipFill>
          <a:blip r:embed="rId1"/>
          <a:stretch>
            <a:fillRect/>
          </a:stretch>
        </p:blipFill>
        <p:spPr>
          <a:xfrm>
            <a:off x="4008120" y="1218565"/>
            <a:ext cx="7937500" cy="4420235"/>
          </a:xfrm>
          <a:prstGeom prst="rect">
            <a:avLst/>
          </a:prstGeom>
        </p:spPr>
      </p:pic>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9" name="图片 9" descr="5c42a7f6c95c7616"/>
          <p:cNvPicPr>
            <a:picLocks noChangeAspect="1"/>
          </p:cNvPicPr>
          <p:nvPr/>
        </p:nvPicPr>
        <p:blipFill>
          <a:blip r:embed="rId1"/>
          <a:srcRect l="5241" r="10178"/>
          <a:stretch>
            <a:fillRect/>
          </a:stretch>
        </p:blipFill>
        <p:spPr>
          <a:xfrm rot="16200000">
            <a:off x="2663190" y="-2680335"/>
            <a:ext cx="6878320" cy="12198985"/>
          </a:xfrm>
          <a:prstGeom prst="rect">
            <a:avLst/>
          </a:prstGeom>
        </p:spPr>
      </p:pic>
      <p:pic>
        <p:nvPicPr>
          <p:cNvPr id="11" name="图片 11" descr="矢量智能对象-拷贝-5"/>
          <p:cNvPicPr>
            <a:picLocks noChangeAspect="1"/>
          </p:cNvPicPr>
          <p:nvPr/>
        </p:nvPicPr>
        <p:blipFill>
          <a:blip r:embed="rId2"/>
          <a:stretch>
            <a:fillRect/>
          </a:stretch>
        </p:blipFill>
        <p:spPr>
          <a:xfrm>
            <a:off x="6427470" y="697865"/>
            <a:ext cx="3048635" cy="4142105"/>
          </a:xfrm>
          <a:prstGeom prst="rect">
            <a:avLst/>
          </a:prstGeom>
        </p:spPr>
      </p:pic>
      <p:sp>
        <p:nvSpPr>
          <p:cNvPr id="2" name="文本框 72"/>
          <p:cNvSpPr txBox="1"/>
          <p:nvPr/>
        </p:nvSpPr>
        <p:spPr>
          <a:xfrm>
            <a:off x="2795905" y="2597150"/>
            <a:ext cx="6614160" cy="2756535"/>
          </a:xfrm>
          <a:prstGeom prst="rect">
            <a:avLst/>
          </a:prstGeom>
          <a:noFill/>
          <a:ln w="6350">
            <a:noFill/>
          </a:ln>
          <a:extLst>
            <a:ext uri="{909E8E84-426E-40DD-AFC4-6F175D3DCCD1}">
              <a14:hiddenFill xmlns:a14="http://schemas.microsoft.com/office/drawing/2010/main">
                <a:solidFill>
                  <a:schemeClr val="lt1"/>
                </a:solidFill>
              </a14:hiddenFill>
            </a:ext>
          </a:extLst>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ctr"/>
            <a:r>
              <a:rPr lang="zh-CN" altLang="en-US" sz="9600" kern="100">
                <a:solidFill>
                  <a:schemeClr val="tx1"/>
                </a:solidFill>
                <a:latin typeface="华文行楷" panose="02010800040101010101" charset="-122"/>
                <a:ea typeface="华文行楷" panose="02010800040101010101" charset="-122"/>
                <a:cs typeface="华文行楷" panose="02010800040101010101" charset="-122"/>
                <a:sym typeface="Times New Roman" panose="02020603050405020304"/>
              </a:rPr>
              <a:t>感谢聆听</a:t>
            </a:r>
            <a:endParaRPr lang="zh-CN" altLang="en-US" sz="9600" kern="100">
              <a:solidFill>
                <a:schemeClr val="tx1"/>
              </a:solidFill>
              <a:latin typeface="华文行楷" panose="02010800040101010101" charset="-122"/>
              <a:ea typeface="华文行楷" panose="02010800040101010101" charset="-122"/>
              <a:cs typeface="华文行楷" panose="02010800040101010101" charset="-122"/>
              <a:sym typeface="Times New Roman" panose="02020603050405020304"/>
            </a:endParaRPr>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 name="组合 29"/>
          <p:cNvGrpSpPr/>
          <p:nvPr/>
        </p:nvGrpSpPr>
        <p:grpSpPr>
          <a:xfrm>
            <a:off x="622935" y="5615940"/>
            <a:ext cx="10944860" cy="871220"/>
            <a:chOff x="784" y="8917"/>
            <a:chExt cx="17236" cy="1372"/>
          </a:xfrm>
        </p:grpSpPr>
        <p:sp>
          <p:nvSpPr>
            <p:cNvPr id="3" name="任意多边形 2"/>
            <p:cNvSpPr/>
            <p:nvPr/>
          </p:nvSpPr>
          <p:spPr>
            <a:xfrm>
              <a:off x="784" y="9301"/>
              <a:ext cx="17237" cy="683"/>
            </a:xfrm>
            <a:custGeom>
              <a:avLst/>
              <a:gdLst/>
              <a:ahLst/>
              <a:cxnLst/>
              <a:rect l="0" t="0" r="0" b="0"/>
              <a:pathLst>
                <a:path w="7052756" h="279553">
                  <a:moveTo>
                    <a:pt x="0" y="38418"/>
                  </a:moveTo>
                  <a:cubicBezTo>
                    <a:pt x="28486" y="34024"/>
                    <a:pt x="57353" y="32512"/>
                    <a:pt x="86182" y="32042"/>
                  </a:cubicBezTo>
                  <a:cubicBezTo>
                    <a:pt x="115024" y="31687"/>
                    <a:pt x="143891" y="32665"/>
                    <a:pt x="172669" y="34900"/>
                  </a:cubicBezTo>
                  <a:cubicBezTo>
                    <a:pt x="201447" y="37161"/>
                    <a:pt x="230149" y="40577"/>
                    <a:pt x="258648" y="45276"/>
                  </a:cubicBezTo>
                  <a:cubicBezTo>
                    <a:pt x="272923" y="47486"/>
                    <a:pt x="287096" y="50292"/>
                    <a:pt x="301269" y="53112"/>
                  </a:cubicBezTo>
                  <a:cubicBezTo>
                    <a:pt x="315430" y="56007"/>
                    <a:pt x="329527" y="59157"/>
                    <a:pt x="343560" y="62637"/>
                  </a:cubicBezTo>
                  <a:cubicBezTo>
                    <a:pt x="371602" y="69634"/>
                    <a:pt x="399504" y="77318"/>
                    <a:pt x="426936" y="86475"/>
                  </a:cubicBezTo>
                  <a:cubicBezTo>
                    <a:pt x="454457" y="95365"/>
                    <a:pt x="481609" y="105436"/>
                    <a:pt x="508381" y="116396"/>
                  </a:cubicBezTo>
                  <a:cubicBezTo>
                    <a:pt x="535153" y="127354"/>
                    <a:pt x="561568" y="139256"/>
                    <a:pt x="587489" y="152133"/>
                  </a:cubicBezTo>
                  <a:cubicBezTo>
                    <a:pt x="600596" y="158293"/>
                    <a:pt x="613207" y="165418"/>
                    <a:pt x="626097" y="172022"/>
                  </a:cubicBezTo>
                  <a:cubicBezTo>
                    <a:pt x="638848" y="178867"/>
                    <a:pt x="651370" y="186157"/>
                    <a:pt x="664019" y="193205"/>
                  </a:cubicBezTo>
                  <a:lnTo>
                    <a:pt x="662648" y="192571"/>
                  </a:lnTo>
                  <a:cubicBezTo>
                    <a:pt x="728319" y="210833"/>
                    <a:pt x="799122" y="214122"/>
                    <a:pt x="867130" y="206071"/>
                  </a:cubicBezTo>
                  <a:cubicBezTo>
                    <a:pt x="935342" y="197663"/>
                    <a:pt x="1002017" y="176899"/>
                    <a:pt x="1062075" y="143713"/>
                  </a:cubicBezTo>
                  <a:cubicBezTo>
                    <a:pt x="1077099" y="135459"/>
                    <a:pt x="1091793" y="126581"/>
                    <a:pt x="1105954" y="116929"/>
                  </a:cubicBezTo>
                  <a:cubicBezTo>
                    <a:pt x="1119797" y="107531"/>
                    <a:pt x="1134732" y="96596"/>
                    <a:pt x="1150798" y="87998"/>
                  </a:cubicBezTo>
                  <a:cubicBezTo>
                    <a:pt x="1182535" y="70549"/>
                    <a:pt x="1216914" y="58712"/>
                    <a:pt x="1251813" y="50876"/>
                  </a:cubicBezTo>
                  <a:cubicBezTo>
                    <a:pt x="1321879" y="35319"/>
                    <a:pt x="1393710" y="34963"/>
                    <a:pt x="1464069" y="40665"/>
                  </a:cubicBezTo>
                  <a:cubicBezTo>
                    <a:pt x="1605140" y="53264"/>
                    <a:pt x="1742059" y="90005"/>
                    <a:pt x="1875015" y="135052"/>
                  </a:cubicBezTo>
                  <a:cubicBezTo>
                    <a:pt x="1908277" y="146418"/>
                    <a:pt x="1941296" y="158446"/>
                    <a:pt x="1974075" y="171082"/>
                  </a:cubicBezTo>
                  <a:lnTo>
                    <a:pt x="2023072" y="190488"/>
                  </a:lnTo>
                  <a:lnTo>
                    <a:pt x="2047430" y="200546"/>
                  </a:lnTo>
                  <a:lnTo>
                    <a:pt x="2053514" y="203099"/>
                  </a:lnTo>
                  <a:lnTo>
                    <a:pt x="2056003" y="204114"/>
                  </a:lnTo>
                  <a:lnTo>
                    <a:pt x="2059064" y="205283"/>
                  </a:lnTo>
                  <a:lnTo>
                    <a:pt x="2071307" y="209957"/>
                  </a:lnTo>
                  <a:cubicBezTo>
                    <a:pt x="2101621" y="220955"/>
                    <a:pt x="2135492" y="226111"/>
                    <a:pt x="2168804" y="227305"/>
                  </a:cubicBezTo>
                  <a:cubicBezTo>
                    <a:pt x="2202358" y="228537"/>
                    <a:pt x="2236267" y="225425"/>
                    <a:pt x="2269769" y="219507"/>
                  </a:cubicBezTo>
                  <a:cubicBezTo>
                    <a:pt x="2336889" y="207721"/>
                    <a:pt x="2402446" y="185522"/>
                    <a:pt x="2465832" y="158483"/>
                  </a:cubicBezTo>
                  <a:cubicBezTo>
                    <a:pt x="2497582" y="144996"/>
                    <a:pt x="2528786" y="130099"/>
                    <a:pt x="2559609" y="114376"/>
                  </a:cubicBezTo>
                  <a:cubicBezTo>
                    <a:pt x="2590737" y="98539"/>
                    <a:pt x="2620150" y="82131"/>
                    <a:pt x="2652001" y="64669"/>
                  </a:cubicBezTo>
                  <a:cubicBezTo>
                    <a:pt x="2685923" y="47498"/>
                    <a:pt x="2722004" y="39510"/>
                    <a:pt x="2757449" y="33998"/>
                  </a:cubicBezTo>
                  <a:cubicBezTo>
                    <a:pt x="2793073" y="28474"/>
                    <a:pt x="2828836" y="26492"/>
                    <a:pt x="2864485" y="26289"/>
                  </a:cubicBezTo>
                  <a:cubicBezTo>
                    <a:pt x="2935821" y="26073"/>
                    <a:pt x="3006699" y="34240"/>
                    <a:pt x="3076232" y="48057"/>
                  </a:cubicBezTo>
                  <a:cubicBezTo>
                    <a:pt x="3215272" y="75692"/>
                    <a:pt x="3349256" y="127089"/>
                    <a:pt x="3473679" y="192075"/>
                  </a:cubicBezTo>
                  <a:cubicBezTo>
                    <a:pt x="3503993" y="207670"/>
                    <a:pt x="3534651" y="218719"/>
                    <a:pt x="3567075" y="224155"/>
                  </a:cubicBezTo>
                  <a:cubicBezTo>
                    <a:pt x="3599256" y="229552"/>
                    <a:pt x="3632175" y="228740"/>
                    <a:pt x="3664509" y="222314"/>
                  </a:cubicBezTo>
                  <a:cubicBezTo>
                    <a:pt x="3729482" y="209449"/>
                    <a:pt x="3790582" y="176416"/>
                    <a:pt x="3851288" y="142926"/>
                  </a:cubicBezTo>
                  <a:cubicBezTo>
                    <a:pt x="3912057" y="109068"/>
                    <a:pt x="3973716" y="73724"/>
                    <a:pt x="4040226" y="47206"/>
                  </a:cubicBezTo>
                  <a:cubicBezTo>
                    <a:pt x="4106533" y="20562"/>
                    <a:pt x="4177843" y="3607"/>
                    <a:pt x="4249979" y="1321"/>
                  </a:cubicBezTo>
                  <a:cubicBezTo>
                    <a:pt x="4286009" y="0"/>
                    <a:pt x="4322077" y="2223"/>
                    <a:pt x="4357612" y="7290"/>
                  </a:cubicBezTo>
                  <a:cubicBezTo>
                    <a:pt x="4375442" y="9792"/>
                    <a:pt x="4392867" y="13068"/>
                    <a:pt x="4410621" y="17006"/>
                  </a:cubicBezTo>
                  <a:cubicBezTo>
                    <a:pt x="4427703" y="21108"/>
                    <a:pt x="4444531" y="24524"/>
                    <a:pt x="4461840" y="29287"/>
                  </a:cubicBezTo>
                  <a:cubicBezTo>
                    <a:pt x="4530649" y="46813"/>
                    <a:pt x="4597731" y="69813"/>
                    <a:pt x="4662691" y="97448"/>
                  </a:cubicBezTo>
                  <a:cubicBezTo>
                    <a:pt x="4727804" y="124397"/>
                    <a:pt x="4789958" y="156947"/>
                    <a:pt x="4854906" y="175565"/>
                  </a:cubicBezTo>
                  <a:cubicBezTo>
                    <a:pt x="4887380" y="184798"/>
                    <a:pt x="4920628" y="190196"/>
                    <a:pt x="4954308" y="191440"/>
                  </a:cubicBezTo>
                  <a:cubicBezTo>
                    <a:pt x="4988002" y="192786"/>
                    <a:pt x="5021974" y="190005"/>
                    <a:pt x="5055820" y="185319"/>
                  </a:cubicBezTo>
                  <a:cubicBezTo>
                    <a:pt x="5123574" y="175527"/>
                    <a:pt x="5190503" y="156846"/>
                    <a:pt x="5256492" y="135522"/>
                  </a:cubicBezTo>
                  <a:cubicBezTo>
                    <a:pt x="5273028" y="130290"/>
                    <a:pt x="5289474" y="124702"/>
                    <a:pt x="5305857" y="118886"/>
                  </a:cubicBezTo>
                  <a:cubicBezTo>
                    <a:pt x="5322291" y="113272"/>
                    <a:pt x="5338649" y="107354"/>
                    <a:pt x="5354930" y="101232"/>
                  </a:cubicBezTo>
                  <a:lnTo>
                    <a:pt x="5404206" y="83147"/>
                  </a:lnTo>
                  <a:cubicBezTo>
                    <a:pt x="5421250" y="77381"/>
                    <a:pt x="5438166" y="71921"/>
                    <a:pt x="5455336" y="67349"/>
                  </a:cubicBezTo>
                  <a:cubicBezTo>
                    <a:pt x="5523904" y="48413"/>
                    <a:pt x="5595519" y="39993"/>
                    <a:pt x="5666613" y="42736"/>
                  </a:cubicBezTo>
                  <a:cubicBezTo>
                    <a:pt x="5737759" y="45378"/>
                    <a:pt x="5807952" y="59450"/>
                    <a:pt x="5875300" y="80557"/>
                  </a:cubicBezTo>
                  <a:cubicBezTo>
                    <a:pt x="5942775" y="101613"/>
                    <a:pt x="6007494" y="129503"/>
                    <a:pt x="6071210" y="158433"/>
                  </a:cubicBezTo>
                  <a:cubicBezTo>
                    <a:pt x="6134977" y="187135"/>
                    <a:pt x="6197651" y="218009"/>
                    <a:pt x="6263132" y="240424"/>
                  </a:cubicBezTo>
                  <a:cubicBezTo>
                    <a:pt x="6295835" y="251524"/>
                    <a:pt x="6329313" y="260363"/>
                    <a:pt x="6363386" y="264237"/>
                  </a:cubicBezTo>
                  <a:cubicBezTo>
                    <a:pt x="6371895" y="265177"/>
                    <a:pt x="6380430" y="265786"/>
                    <a:pt x="6388964" y="266104"/>
                  </a:cubicBezTo>
                  <a:lnTo>
                    <a:pt x="6401562" y="266205"/>
                  </a:lnTo>
                  <a:lnTo>
                    <a:pt x="6414644" y="265608"/>
                  </a:lnTo>
                  <a:cubicBezTo>
                    <a:pt x="6431255" y="264250"/>
                    <a:pt x="6448095" y="260833"/>
                    <a:pt x="6464428" y="255842"/>
                  </a:cubicBezTo>
                  <a:cubicBezTo>
                    <a:pt x="6497206" y="245923"/>
                    <a:pt x="6528131" y="229769"/>
                    <a:pt x="6558649" y="213132"/>
                  </a:cubicBezTo>
                  <a:cubicBezTo>
                    <a:pt x="6589154" y="196330"/>
                    <a:pt x="6619342" y="178575"/>
                    <a:pt x="6650343" y="162205"/>
                  </a:cubicBezTo>
                  <a:cubicBezTo>
                    <a:pt x="6712090" y="129109"/>
                    <a:pt x="6777305" y="101676"/>
                    <a:pt x="6845262" y="84290"/>
                  </a:cubicBezTo>
                  <a:cubicBezTo>
                    <a:pt x="6913081" y="66370"/>
                    <a:pt x="6982969" y="57912"/>
                    <a:pt x="7052755" y="55321"/>
                  </a:cubicBezTo>
                  <a:cubicBezTo>
                    <a:pt x="6983032" y="59500"/>
                    <a:pt x="6913513" y="69520"/>
                    <a:pt x="6846507" y="88862"/>
                  </a:cubicBezTo>
                  <a:cubicBezTo>
                    <a:pt x="6779426" y="107874"/>
                    <a:pt x="6715202" y="135712"/>
                    <a:pt x="6654432" y="169748"/>
                  </a:cubicBezTo>
                  <a:cubicBezTo>
                    <a:pt x="6623914" y="186525"/>
                    <a:pt x="6594133" y="204724"/>
                    <a:pt x="6563716" y="222148"/>
                  </a:cubicBezTo>
                  <a:cubicBezTo>
                    <a:pt x="6533274" y="239408"/>
                    <a:pt x="6502108" y="256426"/>
                    <a:pt x="6468072" y="267398"/>
                  </a:cubicBezTo>
                  <a:cubicBezTo>
                    <a:pt x="6451079" y="272885"/>
                    <a:pt x="6433567" y="276822"/>
                    <a:pt x="6415367" y="278574"/>
                  </a:cubicBezTo>
                  <a:lnTo>
                    <a:pt x="6402299" y="279400"/>
                  </a:lnTo>
                  <a:lnTo>
                    <a:pt x="6388684" y="279552"/>
                  </a:lnTo>
                  <a:cubicBezTo>
                    <a:pt x="6379768" y="279374"/>
                    <a:pt x="6370853" y="278904"/>
                    <a:pt x="6361976" y="278104"/>
                  </a:cubicBezTo>
                  <a:cubicBezTo>
                    <a:pt x="6326454" y="274751"/>
                    <a:pt x="6291808" y="266242"/>
                    <a:pt x="6258178" y="255549"/>
                  </a:cubicBezTo>
                  <a:cubicBezTo>
                    <a:pt x="6190919" y="233768"/>
                    <a:pt x="6127140" y="204254"/>
                    <a:pt x="6063246" y="176288"/>
                  </a:cubicBezTo>
                  <a:cubicBezTo>
                    <a:pt x="5999429" y="148183"/>
                    <a:pt x="5935179" y="121411"/>
                    <a:pt x="5868898" y="101561"/>
                  </a:cubicBezTo>
                  <a:cubicBezTo>
                    <a:pt x="5802731" y="81673"/>
                    <a:pt x="5734481" y="68859"/>
                    <a:pt x="5665812" y="67106"/>
                  </a:cubicBezTo>
                  <a:cubicBezTo>
                    <a:pt x="5597207" y="65252"/>
                    <a:pt x="5528475" y="74142"/>
                    <a:pt x="5462536" y="93154"/>
                  </a:cubicBezTo>
                  <a:cubicBezTo>
                    <a:pt x="5445988" y="97764"/>
                    <a:pt x="5429707" y="103238"/>
                    <a:pt x="5413704" y="108838"/>
                  </a:cubicBezTo>
                  <a:lnTo>
                    <a:pt x="5364784" y="127456"/>
                  </a:lnTo>
                  <a:cubicBezTo>
                    <a:pt x="5348439" y="133819"/>
                    <a:pt x="5332006" y="140004"/>
                    <a:pt x="5315445" y="145884"/>
                  </a:cubicBezTo>
                  <a:cubicBezTo>
                    <a:pt x="5298960" y="151967"/>
                    <a:pt x="5282386" y="157822"/>
                    <a:pt x="5265673" y="163346"/>
                  </a:cubicBezTo>
                  <a:cubicBezTo>
                    <a:pt x="5199024" y="185774"/>
                    <a:pt x="5131066" y="205726"/>
                    <a:pt x="5060517" y="216826"/>
                  </a:cubicBezTo>
                  <a:cubicBezTo>
                    <a:pt x="5025262" y="222300"/>
                    <a:pt x="4989296" y="225119"/>
                    <a:pt x="4953126" y="223913"/>
                  </a:cubicBezTo>
                  <a:cubicBezTo>
                    <a:pt x="4916970" y="222744"/>
                    <a:pt x="4880749" y="217004"/>
                    <a:pt x="4845964" y="207250"/>
                  </a:cubicBezTo>
                  <a:cubicBezTo>
                    <a:pt x="4776190" y="187388"/>
                    <a:pt x="4713693" y="154672"/>
                    <a:pt x="4649647" y="128599"/>
                  </a:cubicBezTo>
                  <a:cubicBezTo>
                    <a:pt x="4585893" y="101764"/>
                    <a:pt x="4520285" y="79628"/>
                    <a:pt x="4453585" y="62902"/>
                  </a:cubicBezTo>
                  <a:cubicBezTo>
                    <a:pt x="4437176" y="58432"/>
                    <a:pt x="4419727" y="54939"/>
                    <a:pt x="4402823" y="50951"/>
                  </a:cubicBezTo>
                  <a:cubicBezTo>
                    <a:pt x="4386440" y="47383"/>
                    <a:pt x="4369498" y="44258"/>
                    <a:pt x="4352721" y="41972"/>
                  </a:cubicBezTo>
                  <a:cubicBezTo>
                    <a:pt x="4319066" y="37311"/>
                    <a:pt x="4285106" y="35343"/>
                    <a:pt x="4251286" y="36715"/>
                  </a:cubicBezTo>
                  <a:cubicBezTo>
                    <a:pt x="4183570" y="39140"/>
                    <a:pt x="4116908" y="55168"/>
                    <a:pt x="4053699" y="80809"/>
                  </a:cubicBezTo>
                  <a:cubicBezTo>
                    <a:pt x="3990288" y="106336"/>
                    <a:pt x="3930383" y="140867"/>
                    <a:pt x="3869283" y="175246"/>
                  </a:cubicBezTo>
                  <a:cubicBezTo>
                    <a:pt x="3808209" y="209079"/>
                    <a:pt x="3744696" y="244474"/>
                    <a:pt x="3671861" y="259384"/>
                  </a:cubicBezTo>
                  <a:cubicBezTo>
                    <a:pt x="3635692" y="266699"/>
                    <a:pt x="3597617" y="268007"/>
                    <a:pt x="3560838" y="261720"/>
                  </a:cubicBezTo>
                  <a:cubicBezTo>
                    <a:pt x="3524249" y="255599"/>
                    <a:pt x="3488524" y="242276"/>
                    <a:pt x="3456837" y="225779"/>
                  </a:cubicBezTo>
                  <a:cubicBezTo>
                    <a:pt x="3333927" y="161009"/>
                    <a:pt x="3204374" y="110958"/>
                    <a:pt x="3069132" y="83476"/>
                  </a:cubicBezTo>
                  <a:cubicBezTo>
                    <a:pt x="3001682" y="69811"/>
                    <a:pt x="2933038" y="61670"/>
                    <a:pt x="2864560" y="61632"/>
                  </a:cubicBezTo>
                  <a:cubicBezTo>
                    <a:pt x="2830372" y="61708"/>
                    <a:pt x="2796145" y="63486"/>
                    <a:pt x="2762668" y="68566"/>
                  </a:cubicBezTo>
                  <a:cubicBezTo>
                    <a:pt x="2729254" y="73582"/>
                    <a:pt x="2696095" y="81114"/>
                    <a:pt x="2667520" y="95566"/>
                  </a:cubicBezTo>
                  <a:cubicBezTo>
                    <a:pt x="2546527" y="162622"/>
                    <a:pt x="2416733" y="227164"/>
                    <a:pt x="2275382" y="252043"/>
                  </a:cubicBezTo>
                  <a:cubicBezTo>
                    <a:pt x="2204986" y="264108"/>
                    <a:pt x="2130411" y="265099"/>
                    <a:pt x="2059748" y="240042"/>
                  </a:cubicBezTo>
                  <a:lnTo>
                    <a:pt x="2047531" y="235317"/>
                  </a:lnTo>
                  <a:lnTo>
                    <a:pt x="2044470" y="234136"/>
                  </a:lnTo>
                  <a:lnTo>
                    <a:pt x="2040889" y="232663"/>
                  </a:lnTo>
                  <a:lnTo>
                    <a:pt x="2034907" y="230085"/>
                  </a:lnTo>
                  <a:lnTo>
                    <a:pt x="2010930" y="219874"/>
                  </a:lnTo>
                  <a:lnTo>
                    <a:pt x="1962695" y="200139"/>
                  </a:lnTo>
                  <a:cubicBezTo>
                    <a:pt x="1930411" y="187274"/>
                    <a:pt x="1897887" y="175018"/>
                    <a:pt x="1865146" y="163410"/>
                  </a:cubicBezTo>
                  <a:cubicBezTo>
                    <a:pt x="1734235" y="117398"/>
                    <a:pt x="1599399" y="79743"/>
                    <a:pt x="1461807" y="65938"/>
                  </a:cubicBezTo>
                  <a:cubicBezTo>
                    <a:pt x="1393214" y="59588"/>
                    <a:pt x="1323555" y="59283"/>
                    <a:pt x="1256740" y="73380"/>
                  </a:cubicBezTo>
                  <a:cubicBezTo>
                    <a:pt x="1223441" y="80467"/>
                    <a:pt x="1190967" y="91300"/>
                    <a:pt x="1161236" y="107213"/>
                  </a:cubicBezTo>
                  <a:cubicBezTo>
                    <a:pt x="1146377" y="114960"/>
                    <a:pt x="1132915" y="124574"/>
                    <a:pt x="1117764" y="134645"/>
                  </a:cubicBezTo>
                  <a:cubicBezTo>
                    <a:pt x="1102956" y="144500"/>
                    <a:pt x="1087601" y="153543"/>
                    <a:pt x="1071904" y="161937"/>
                  </a:cubicBezTo>
                  <a:cubicBezTo>
                    <a:pt x="1009179" y="195567"/>
                    <a:pt x="939761" y="216750"/>
                    <a:pt x="869136" y="223900"/>
                  </a:cubicBezTo>
                  <a:cubicBezTo>
                    <a:pt x="798448" y="230822"/>
                    <a:pt x="726909" y="226428"/>
                    <a:pt x="658164" y="205955"/>
                  </a:cubicBezTo>
                  <a:lnTo>
                    <a:pt x="657567" y="205777"/>
                  </a:lnTo>
                  <a:lnTo>
                    <a:pt x="656792" y="205320"/>
                  </a:lnTo>
                  <a:cubicBezTo>
                    <a:pt x="644410" y="198132"/>
                    <a:pt x="632167" y="190690"/>
                    <a:pt x="619657" y="183679"/>
                  </a:cubicBezTo>
                  <a:cubicBezTo>
                    <a:pt x="607033" y="176923"/>
                    <a:pt x="594676" y="169633"/>
                    <a:pt x="581811" y="163308"/>
                  </a:cubicBezTo>
                  <a:cubicBezTo>
                    <a:pt x="556386" y="150088"/>
                    <a:pt x="530453" y="137832"/>
                    <a:pt x="504125" y="126478"/>
                  </a:cubicBezTo>
                  <a:cubicBezTo>
                    <a:pt x="477798" y="115137"/>
                    <a:pt x="451065" y="104660"/>
                    <a:pt x="423938" y="95351"/>
                  </a:cubicBezTo>
                  <a:cubicBezTo>
                    <a:pt x="396887" y="85775"/>
                    <a:pt x="369353" y="77647"/>
                    <a:pt x="341629" y="70192"/>
                  </a:cubicBezTo>
                  <a:cubicBezTo>
                    <a:pt x="286130" y="55524"/>
                    <a:pt x="229462" y="45085"/>
                    <a:pt x="172287" y="39103"/>
                  </a:cubicBezTo>
                  <a:cubicBezTo>
                    <a:pt x="143699" y="36182"/>
                    <a:pt x="114959" y="34493"/>
                    <a:pt x="86181" y="34150"/>
                  </a:cubicBezTo>
                  <a:cubicBezTo>
                    <a:pt x="57429" y="33922"/>
                    <a:pt x="28575" y="34722"/>
                    <a:pt x="0" y="3841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任意多边形 5"/>
            <p:cNvSpPr/>
            <p:nvPr/>
          </p:nvSpPr>
          <p:spPr>
            <a:xfrm>
              <a:off x="4770" y="9065"/>
              <a:ext cx="2082" cy="376"/>
            </a:xfrm>
            <a:custGeom>
              <a:avLst/>
              <a:gdLst/>
              <a:ahLst/>
              <a:cxnLst/>
              <a:rect l="0" t="0" r="0" b="0"/>
              <a:pathLst>
                <a:path w="851777" h="154014">
                  <a:moveTo>
                    <a:pt x="832853" y="75691"/>
                  </a:moveTo>
                  <a:cubicBezTo>
                    <a:pt x="832853" y="75691"/>
                    <a:pt x="835901" y="73901"/>
                    <a:pt x="842225" y="71348"/>
                  </a:cubicBezTo>
                  <a:cubicBezTo>
                    <a:pt x="843889" y="70815"/>
                    <a:pt x="845578" y="70053"/>
                    <a:pt x="848093" y="69951"/>
                  </a:cubicBezTo>
                  <a:cubicBezTo>
                    <a:pt x="848817" y="70091"/>
                    <a:pt x="849465" y="69824"/>
                    <a:pt x="850582" y="70726"/>
                  </a:cubicBezTo>
                  <a:cubicBezTo>
                    <a:pt x="851776" y="71411"/>
                    <a:pt x="851725" y="73482"/>
                    <a:pt x="851420" y="74066"/>
                  </a:cubicBezTo>
                  <a:cubicBezTo>
                    <a:pt x="850849" y="75806"/>
                    <a:pt x="849998" y="76708"/>
                    <a:pt x="849160" y="77813"/>
                  </a:cubicBezTo>
                  <a:cubicBezTo>
                    <a:pt x="845705" y="81813"/>
                    <a:pt x="841197" y="85356"/>
                    <a:pt x="835939" y="88989"/>
                  </a:cubicBezTo>
                  <a:cubicBezTo>
                    <a:pt x="814971" y="103518"/>
                    <a:pt x="781964" y="119393"/>
                    <a:pt x="740130" y="131534"/>
                  </a:cubicBezTo>
                  <a:cubicBezTo>
                    <a:pt x="719239" y="137617"/>
                    <a:pt x="696201" y="143027"/>
                    <a:pt x="671487" y="146647"/>
                  </a:cubicBezTo>
                  <a:cubicBezTo>
                    <a:pt x="646798" y="150304"/>
                    <a:pt x="620522" y="153111"/>
                    <a:pt x="593255" y="153543"/>
                  </a:cubicBezTo>
                  <a:cubicBezTo>
                    <a:pt x="566013" y="154013"/>
                    <a:pt x="537794" y="153416"/>
                    <a:pt x="509320" y="150546"/>
                  </a:cubicBezTo>
                  <a:cubicBezTo>
                    <a:pt x="480847" y="147726"/>
                    <a:pt x="452145" y="143141"/>
                    <a:pt x="423697" y="137388"/>
                  </a:cubicBezTo>
                  <a:cubicBezTo>
                    <a:pt x="395287" y="131470"/>
                    <a:pt x="367360" y="123583"/>
                    <a:pt x="340195" y="115062"/>
                  </a:cubicBezTo>
                  <a:cubicBezTo>
                    <a:pt x="313080" y="106769"/>
                    <a:pt x="286600" y="96203"/>
                    <a:pt x="262166" y="86245"/>
                  </a:cubicBezTo>
                  <a:cubicBezTo>
                    <a:pt x="237553" y="76504"/>
                    <a:pt x="213753" y="67094"/>
                    <a:pt x="191198" y="58178"/>
                  </a:cubicBezTo>
                  <a:cubicBezTo>
                    <a:pt x="168554" y="49504"/>
                    <a:pt x="147053" y="41656"/>
                    <a:pt x="127152" y="34633"/>
                  </a:cubicBezTo>
                  <a:cubicBezTo>
                    <a:pt x="87274" y="21082"/>
                    <a:pt x="53391" y="11011"/>
                    <a:pt x="29337" y="9385"/>
                  </a:cubicBezTo>
                  <a:cubicBezTo>
                    <a:pt x="17526" y="8585"/>
                    <a:pt x="7594" y="10223"/>
                    <a:pt x="4216" y="15519"/>
                  </a:cubicBezTo>
                  <a:cubicBezTo>
                    <a:pt x="990" y="20916"/>
                    <a:pt x="3403" y="25120"/>
                    <a:pt x="3111" y="24892"/>
                  </a:cubicBezTo>
                  <a:cubicBezTo>
                    <a:pt x="3530" y="24968"/>
                    <a:pt x="0" y="21755"/>
                    <a:pt x="2311" y="14528"/>
                  </a:cubicBezTo>
                  <a:cubicBezTo>
                    <a:pt x="5194" y="7124"/>
                    <a:pt x="16510" y="2718"/>
                    <a:pt x="29083" y="1562"/>
                  </a:cubicBezTo>
                  <a:cubicBezTo>
                    <a:pt x="41999" y="0"/>
                    <a:pt x="57556" y="673"/>
                    <a:pt x="75107" y="2743"/>
                  </a:cubicBezTo>
                  <a:cubicBezTo>
                    <a:pt x="92671" y="4698"/>
                    <a:pt x="112230" y="8204"/>
                    <a:pt x="133273" y="13030"/>
                  </a:cubicBezTo>
                  <a:cubicBezTo>
                    <a:pt x="154368" y="17627"/>
                    <a:pt x="176936" y="23558"/>
                    <a:pt x="200507" y="30644"/>
                  </a:cubicBezTo>
                  <a:cubicBezTo>
                    <a:pt x="224091" y="37452"/>
                    <a:pt x="249034" y="45440"/>
                    <a:pt x="274117" y="54355"/>
                  </a:cubicBezTo>
                  <a:cubicBezTo>
                    <a:pt x="299504" y="63246"/>
                    <a:pt x="324688" y="71754"/>
                    <a:pt x="351091" y="79755"/>
                  </a:cubicBezTo>
                  <a:cubicBezTo>
                    <a:pt x="377368" y="87693"/>
                    <a:pt x="404406" y="94424"/>
                    <a:pt x="431584" y="100266"/>
                  </a:cubicBezTo>
                  <a:cubicBezTo>
                    <a:pt x="485914" y="112140"/>
                    <a:pt x="541248" y="118783"/>
                    <a:pt x="593268" y="120332"/>
                  </a:cubicBezTo>
                  <a:cubicBezTo>
                    <a:pt x="619264" y="120763"/>
                    <a:pt x="644487" y="120649"/>
                    <a:pt x="668312" y="118782"/>
                  </a:cubicBezTo>
                  <a:cubicBezTo>
                    <a:pt x="692112" y="116864"/>
                    <a:pt x="714629" y="114312"/>
                    <a:pt x="735203" y="110603"/>
                  </a:cubicBezTo>
                  <a:cubicBezTo>
                    <a:pt x="776351" y="103250"/>
                    <a:pt x="810095" y="92912"/>
                    <a:pt x="832180" y="82574"/>
                  </a:cubicBezTo>
                  <a:cubicBezTo>
                    <a:pt x="837641" y="79945"/>
                    <a:pt x="842467" y="77342"/>
                    <a:pt x="845998" y="74650"/>
                  </a:cubicBezTo>
                  <a:cubicBezTo>
                    <a:pt x="846798" y="74002"/>
                    <a:pt x="847623" y="73189"/>
                    <a:pt x="847852" y="72821"/>
                  </a:cubicBezTo>
                  <a:cubicBezTo>
                    <a:pt x="847941" y="72478"/>
                    <a:pt x="848055" y="73100"/>
                    <a:pt x="848245" y="73227"/>
                  </a:cubicBezTo>
                  <a:cubicBezTo>
                    <a:pt x="848639" y="73316"/>
                    <a:pt x="848055" y="73100"/>
                    <a:pt x="847826" y="73036"/>
                  </a:cubicBezTo>
                  <a:cubicBezTo>
                    <a:pt x="846239" y="72757"/>
                    <a:pt x="844296" y="73074"/>
                    <a:pt x="842721" y="73278"/>
                  </a:cubicBezTo>
                  <a:cubicBezTo>
                    <a:pt x="836295" y="74510"/>
                    <a:pt x="832853" y="75691"/>
                    <a:pt x="832853" y="7569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5628" y="8917"/>
              <a:ext cx="989" cy="212"/>
            </a:xfrm>
            <a:custGeom>
              <a:avLst/>
              <a:gdLst/>
              <a:ahLst/>
              <a:cxnLst/>
              <a:rect l="0" t="0" r="0" b="0"/>
              <a:pathLst>
                <a:path w="404624" h="86933">
                  <a:moveTo>
                    <a:pt x="404623" y="27064"/>
                  </a:moveTo>
                  <a:cubicBezTo>
                    <a:pt x="404623" y="27064"/>
                    <a:pt x="403632" y="28449"/>
                    <a:pt x="401765" y="31039"/>
                  </a:cubicBezTo>
                  <a:cubicBezTo>
                    <a:pt x="399924" y="33402"/>
                    <a:pt x="396495" y="37389"/>
                    <a:pt x="391681" y="41022"/>
                  </a:cubicBezTo>
                  <a:cubicBezTo>
                    <a:pt x="386944" y="44984"/>
                    <a:pt x="380734" y="49137"/>
                    <a:pt x="373203" y="53112"/>
                  </a:cubicBezTo>
                  <a:cubicBezTo>
                    <a:pt x="365710" y="57163"/>
                    <a:pt x="356985" y="61215"/>
                    <a:pt x="347181" y="64618"/>
                  </a:cubicBezTo>
                  <a:cubicBezTo>
                    <a:pt x="308128" y="79249"/>
                    <a:pt x="252883" y="86932"/>
                    <a:pt x="198032" y="83503"/>
                  </a:cubicBezTo>
                  <a:cubicBezTo>
                    <a:pt x="170612" y="81865"/>
                    <a:pt x="143282" y="77509"/>
                    <a:pt x="118263" y="70689"/>
                  </a:cubicBezTo>
                  <a:cubicBezTo>
                    <a:pt x="105741" y="67412"/>
                    <a:pt x="93854" y="63209"/>
                    <a:pt x="82766" y="58878"/>
                  </a:cubicBezTo>
                  <a:cubicBezTo>
                    <a:pt x="77255" y="56566"/>
                    <a:pt x="71933" y="54242"/>
                    <a:pt x="66853" y="51880"/>
                  </a:cubicBezTo>
                  <a:cubicBezTo>
                    <a:pt x="61888" y="49251"/>
                    <a:pt x="57074" y="46711"/>
                    <a:pt x="52477" y="44260"/>
                  </a:cubicBezTo>
                  <a:cubicBezTo>
                    <a:pt x="43346" y="39231"/>
                    <a:pt x="35459" y="33745"/>
                    <a:pt x="28703" y="28690"/>
                  </a:cubicBezTo>
                  <a:cubicBezTo>
                    <a:pt x="21997" y="23496"/>
                    <a:pt x="16523" y="18619"/>
                    <a:pt x="12307" y="14250"/>
                  </a:cubicBezTo>
                  <a:cubicBezTo>
                    <a:pt x="7887" y="10211"/>
                    <a:pt x="5119" y="6236"/>
                    <a:pt x="3023" y="3849"/>
                  </a:cubicBezTo>
                  <a:cubicBezTo>
                    <a:pt x="1055" y="1347"/>
                    <a:pt x="0" y="0"/>
                    <a:pt x="0" y="0"/>
                  </a:cubicBezTo>
                  <a:cubicBezTo>
                    <a:pt x="0" y="0"/>
                    <a:pt x="1537" y="750"/>
                    <a:pt x="4420" y="2147"/>
                  </a:cubicBezTo>
                  <a:cubicBezTo>
                    <a:pt x="7252" y="3569"/>
                    <a:pt x="11304" y="5728"/>
                    <a:pt x="16663" y="8039"/>
                  </a:cubicBezTo>
                  <a:cubicBezTo>
                    <a:pt x="21857" y="10580"/>
                    <a:pt x="28499" y="12954"/>
                    <a:pt x="35789" y="15951"/>
                  </a:cubicBezTo>
                  <a:cubicBezTo>
                    <a:pt x="43307" y="18593"/>
                    <a:pt x="51766" y="21311"/>
                    <a:pt x="60999" y="24118"/>
                  </a:cubicBezTo>
                  <a:cubicBezTo>
                    <a:pt x="79617" y="29337"/>
                    <a:pt x="101588" y="34011"/>
                    <a:pt x="125337" y="37643"/>
                  </a:cubicBezTo>
                  <a:cubicBezTo>
                    <a:pt x="137186" y="39599"/>
                    <a:pt x="149568" y="40894"/>
                    <a:pt x="162103" y="42406"/>
                  </a:cubicBezTo>
                  <a:cubicBezTo>
                    <a:pt x="174702" y="43549"/>
                    <a:pt x="187478" y="44882"/>
                    <a:pt x="200330" y="45479"/>
                  </a:cubicBezTo>
                  <a:cubicBezTo>
                    <a:pt x="251689" y="48806"/>
                    <a:pt x="303505" y="47524"/>
                    <a:pt x="342062" y="43434"/>
                  </a:cubicBezTo>
                  <a:cubicBezTo>
                    <a:pt x="351663" y="42215"/>
                    <a:pt x="360490" y="41034"/>
                    <a:pt x="368212" y="39484"/>
                  </a:cubicBezTo>
                  <a:cubicBezTo>
                    <a:pt x="375857" y="37795"/>
                    <a:pt x="382690" y="36360"/>
                    <a:pt x="387998" y="34443"/>
                  </a:cubicBezTo>
                  <a:cubicBezTo>
                    <a:pt x="393459" y="32626"/>
                    <a:pt x="397409" y="31052"/>
                    <a:pt x="400304" y="29413"/>
                  </a:cubicBezTo>
                  <a:cubicBezTo>
                    <a:pt x="403124" y="27889"/>
                    <a:pt x="404623" y="27064"/>
                    <a:pt x="404623"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任意多边形 7"/>
            <p:cNvSpPr/>
            <p:nvPr/>
          </p:nvSpPr>
          <p:spPr>
            <a:xfrm>
              <a:off x="8204" y="9145"/>
              <a:ext cx="2082" cy="376"/>
            </a:xfrm>
            <a:custGeom>
              <a:avLst/>
              <a:gdLst/>
              <a:ahLst/>
              <a:cxnLst/>
              <a:rect l="0" t="0" r="0" b="0"/>
              <a:pathLst>
                <a:path w="851790" h="154014">
                  <a:moveTo>
                    <a:pt x="832866" y="75692"/>
                  </a:moveTo>
                  <a:cubicBezTo>
                    <a:pt x="832866" y="75692"/>
                    <a:pt x="835914" y="73901"/>
                    <a:pt x="842239" y="71348"/>
                  </a:cubicBezTo>
                  <a:cubicBezTo>
                    <a:pt x="843902" y="70815"/>
                    <a:pt x="845592" y="70053"/>
                    <a:pt x="848106" y="69952"/>
                  </a:cubicBezTo>
                  <a:cubicBezTo>
                    <a:pt x="848843" y="70091"/>
                    <a:pt x="849478" y="69824"/>
                    <a:pt x="850595" y="70726"/>
                  </a:cubicBezTo>
                  <a:cubicBezTo>
                    <a:pt x="851789" y="71412"/>
                    <a:pt x="851738" y="73482"/>
                    <a:pt x="851421" y="74079"/>
                  </a:cubicBezTo>
                  <a:cubicBezTo>
                    <a:pt x="850849" y="75819"/>
                    <a:pt x="850011" y="76721"/>
                    <a:pt x="849160" y="77813"/>
                  </a:cubicBezTo>
                  <a:cubicBezTo>
                    <a:pt x="845706" y="81814"/>
                    <a:pt x="841210" y="85357"/>
                    <a:pt x="835940" y="88989"/>
                  </a:cubicBezTo>
                  <a:cubicBezTo>
                    <a:pt x="814972" y="103518"/>
                    <a:pt x="781965" y="119393"/>
                    <a:pt x="740144" y="131534"/>
                  </a:cubicBezTo>
                  <a:cubicBezTo>
                    <a:pt x="719240" y="137618"/>
                    <a:pt x="696214" y="143028"/>
                    <a:pt x="671487" y="146647"/>
                  </a:cubicBezTo>
                  <a:cubicBezTo>
                    <a:pt x="646799" y="150305"/>
                    <a:pt x="620522" y="153112"/>
                    <a:pt x="593255" y="153543"/>
                  </a:cubicBezTo>
                  <a:cubicBezTo>
                    <a:pt x="566014" y="154013"/>
                    <a:pt x="537794" y="153416"/>
                    <a:pt x="509321" y="150546"/>
                  </a:cubicBezTo>
                  <a:cubicBezTo>
                    <a:pt x="480847" y="147727"/>
                    <a:pt x="452145" y="143142"/>
                    <a:pt x="423710" y="137389"/>
                  </a:cubicBezTo>
                  <a:cubicBezTo>
                    <a:pt x="395300" y="131471"/>
                    <a:pt x="367373" y="123584"/>
                    <a:pt x="340208" y="115062"/>
                  </a:cubicBezTo>
                  <a:cubicBezTo>
                    <a:pt x="313093" y="106769"/>
                    <a:pt x="286614" y="96203"/>
                    <a:pt x="262166" y="86246"/>
                  </a:cubicBezTo>
                  <a:cubicBezTo>
                    <a:pt x="237554" y="76505"/>
                    <a:pt x="213754" y="67094"/>
                    <a:pt x="191199" y="58179"/>
                  </a:cubicBezTo>
                  <a:cubicBezTo>
                    <a:pt x="168555" y="49505"/>
                    <a:pt x="147053" y="41656"/>
                    <a:pt x="127152" y="34633"/>
                  </a:cubicBezTo>
                  <a:cubicBezTo>
                    <a:pt x="87274" y="21082"/>
                    <a:pt x="53391" y="11011"/>
                    <a:pt x="29337" y="9385"/>
                  </a:cubicBezTo>
                  <a:cubicBezTo>
                    <a:pt x="17526" y="8585"/>
                    <a:pt x="7595" y="10224"/>
                    <a:pt x="4217" y="15520"/>
                  </a:cubicBezTo>
                  <a:cubicBezTo>
                    <a:pt x="991" y="20917"/>
                    <a:pt x="3404" y="25121"/>
                    <a:pt x="3112" y="24892"/>
                  </a:cubicBezTo>
                  <a:cubicBezTo>
                    <a:pt x="3530" y="24969"/>
                    <a:pt x="0" y="21755"/>
                    <a:pt x="2312" y="14529"/>
                  </a:cubicBezTo>
                  <a:cubicBezTo>
                    <a:pt x="5194" y="7125"/>
                    <a:pt x="16510" y="2718"/>
                    <a:pt x="29083" y="1562"/>
                  </a:cubicBezTo>
                  <a:cubicBezTo>
                    <a:pt x="41999" y="0"/>
                    <a:pt x="57557" y="673"/>
                    <a:pt x="75108" y="2743"/>
                  </a:cubicBezTo>
                  <a:cubicBezTo>
                    <a:pt x="92672" y="4699"/>
                    <a:pt x="112230" y="8204"/>
                    <a:pt x="133261" y="13030"/>
                  </a:cubicBezTo>
                  <a:cubicBezTo>
                    <a:pt x="154356" y="17628"/>
                    <a:pt x="176937" y="23559"/>
                    <a:pt x="200508" y="30645"/>
                  </a:cubicBezTo>
                  <a:cubicBezTo>
                    <a:pt x="224092" y="37452"/>
                    <a:pt x="249035" y="45441"/>
                    <a:pt x="274117" y="54356"/>
                  </a:cubicBezTo>
                  <a:cubicBezTo>
                    <a:pt x="299504" y="63246"/>
                    <a:pt x="324676" y="71755"/>
                    <a:pt x="351092" y="79756"/>
                  </a:cubicBezTo>
                  <a:cubicBezTo>
                    <a:pt x="377368" y="87693"/>
                    <a:pt x="404406" y="94424"/>
                    <a:pt x="431585" y="100266"/>
                  </a:cubicBezTo>
                  <a:cubicBezTo>
                    <a:pt x="485915" y="112141"/>
                    <a:pt x="541249" y="118783"/>
                    <a:pt x="593268" y="120332"/>
                  </a:cubicBezTo>
                  <a:cubicBezTo>
                    <a:pt x="619278" y="120764"/>
                    <a:pt x="644487" y="120650"/>
                    <a:pt x="668312" y="118783"/>
                  </a:cubicBezTo>
                  <a:cubicBezTo>
                    <a:pt x="692112" y="116865"/>
                    <a:pt x="714617" y="114312"/>
                    <a:pt x="735203" y="110604"/>
                  </a:cubicBezTo>
                  <a:cubicBezTo>
                    <a:pt x="776339" y="103250"/>
                    <a:pt x="810095" y="92913"/>
                    <a:pt x="832180" y="82575"/>
                  </a:cubicBezTo>
                  <a:cubicBezTo>
                    <a:pt x="837641" y="79946"/>
                    <a:pt x="842467" y="77343"/>
                    <a:pt x="845998" y="74650"/>
                  </a:cubicBezTo>
                  <a:cubicBezTo>
                    <a:pt x="846798" y="74002"/>
                    <a:pt x="847624" y="73190"/>
                    <a:pt x="847839" y="72821"/>
                  </a:cubicBezTo>
                  <a:cubicBezTo>
                    <a:pt x="847941" y="72478"/>
                    <a:pt x="848043" y="73101"/>
                    <a:pt x="848246" y="73228"/>
                  </a:cubicBezTo>
                  <a:cubicBezTo>
                    <a:pt x="848640" y="73316"/>
                    <a:pt x="848043" y="73101"/>
                    <a:pt x="847827" y="73037"/>
                  </a:cubicBezTo>
                  <a:cubicBezTo>
                    <a:pt x="846240" y="72758"/>
                    <a:pt x="844284" y="73075"/>
                    <a:pt x="842722" y="73278"/>
                  </a:cubicBezTo>
                  <a:cubicBezTo>
                    <a:pt x="836308" y="74523"/>
                    <a:pt x="832866" y="75692"/>
                    <a:pt x="832866"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9062" y="8997"/>
              <a:ext cx="989" cy="212"/>
            </a:xfrm>
            <a:custGeom>
              <a:avLst/>
              <a:gdLst/>
              <a:ahLst/>
              <a:cxnLst/>
              <a:rect l="0" t="0" r="0" b="0"/>
              <a:pathLst>
                <a:path w="404623" h="86932">
                  <a:moveTo>
                    <a:pt x="404622" y="27064"/>
                  </a:moveTo>
                  <a:cubicBezTo>
                    <a:pt x="404622" y="27064"/>
                    <a:pt x="403631" y="28448"/>
                    <a:pt x="401764" y="31039"/>
                  </a:cubicBezTo>
                  <a:cubicBezTo>
                    <a:pt x="399923" y="33401"/>
                    <a:pt x="396494" y="37389"/>
                    <a:pt x="391680" y="41021"/>
                  </a:cubicBezTo>
                  <a:cubicBezTo>
                    <a:pt x="386943" y="44983"/>
                    <a:pt x="380733" y="49136"/>
                    <a:pt x="373202" y="53111"/>
                  </a:cubicBezTo>
                  <a:cubicBezTo>
                    <a:pt x="365709" y="57163"/>
                    <a:pt x="356984" y="61214"/>
                    <a:pt x="347179" y="64617"/>
                  </a:cubicBezTo>
                  <a:cubicBezTo>
                    <a:pt x="308127" y="79248"/>
                    <a:pt x="252882" y="86931"/>
                    <a:pt x="198031" y="83502"/>
                  </a:cubicBezTo>
                  <a:cubicBezTo>
                    <a:pt x="170612" y="81864"/>
                    <a:pt x="143281" y="77508"/>
                    <a:pt x="118262" y="70688"/>
                  </a:cubicBezTo>
                  <a:cubicBezTo>
                    <a:pt x="105740" y="67412"/>
                    <a:pt x="93853" y="63208"/>
                    <a:pt x="82765" y="58877"/>
                  </a:cubicBezTo>
                  <a:cubicBezTo>
                    <a:pt x="77254" y="56566"/>
                    <a:pt x="71932" y="54242"/>
                    <a:pt x="66852" y="51880"/>
                  </a:cubicBezTo>
                  <a:cubicBezTo>
                    <a:pt x="61887" y="49251"/>
                    <a:pt x="57074" y="46710"/>
                    <a:pt x="52476" y="44259"/>
                  </a:cubicBezTo>
                  <a:cubicBezTo>
                    <a:pt x="43345" y="39230"/>
                    <a:pt x="35458" y="33744"/>
                    <a:pt x="28702" y="28689"/>
                  </a:cubicBezTo>
                  <a:cubicBezTo>
                    <a:pt x="21996" y="23495"/>
                    <a:pt x="16522" y="18618"/>
                    <a:pt x="12306" y="14249"/>
                  </a:cubicBezTo>
                  <a:cubicBezTo>
                    <a:pt x="7887" y="10211"/>
                    <a:pt x="5118" y="6235"/>
                    <a:pt x="3023" y="3848"/>
                  </a:cubicBezTo>
                  <a:cubicBezTo>
                    <a:pt x="1054" y="1346"/>
                    <a:pt x="0" y="0"/>
                    <a:pt x="0" y="0"/>
                  </a:cubicBezTo>
                  <a:cubicBezTo>
                    <a:pt x="0" y="0"/>
                    <a:pt x="1537" y="749"/>
                    <a:pt x="4419" y="2146"/>
                  </a:cubicBezTo>
                  <a:cubicBezTo>
                    <a:pt x="7251" y="3569"/>
                    <a:pt x="11303" y="5728"/>
                    <a:pt x="16662" y="8039"/>
                  </a:cubicBezTo>
                  <a:cubicBezTo>
                    <a:pt x="21856" y="10579"/>
                    <a:pt x="28499" y="12954"/>
                    <a:pt x="35788" y="15951"/>
                  </a:cubicBezTo>
                  <a:cubicBezTo>
                    <a:pt x="43307" y="18592"/>
                    <a:pt x="51765" y="21310"/>
                    <a:pt x="60998" y="24117"/>
                  </a:cubicBezTo>
                  <a:cubicBezTo>
                    <a:pt x="79616" y="29337"/>
                    <a:pt x="101587" y="34010"/>
                    <a:pt x="125336" y="37642"/>
                  </a:cubicBezTo>
                  <a:cubicBezTo>
                    <a:pt x="137185" y="39598"/>
                    <a:pt x="149568" y="40894"/>
                    <a:pt x="162102" y="42405"/>
                  </a:cubicBezTo>
                  <a:cubicBezTo>
                    <a:pt x="174701" y="43548"/>
                    <a:pt x="187477" y="44881"/>
                    <a:pt x="200330" y="45478"/>
                  </a:cubicBezTo>
                  <a:cubicBezTo>
                    <a:pt x="251688" y="48806"/>
                    <a:pt x="303504" y="47523"/>
                    <a:pt x="342062" y="43434"/>
                  </a:cubicBezTo>
                  <a:cubicBezTo>
                    <a:pt x="351663" y="42214"/>
                    <a:pt x="360489" y="41033"/>
                    <a:pt x="368211" y="39484"/>
                  </a:cubicBezTo>
                  <a:cubicBezTo>
                    <a:pt x="375856" y="37795"/>
                    <a:pt x="382689" y="36360"/>
                    <a:pt x="387998" y="34442"/>
                  </a:cubicBezTo>
                  <a:cubicBezTo>
                    <a:pt x="393458" y="32626"/>
                    <a:pt x="397408" y="31051"/>
                    <a:pt x="400304" y="29413"/>
                  </a:cubicBezTo>
                  <a:cubicBezTo>
                    <a:pt x="403123" y="27876"/>
                    <a:pt x="404622" y="27064"/>
                    <a:pt x="404622"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10"/>
            <p:cNvSpPr/>
            <p:nvPr/>
          </p:nvSpPr>
          <p:spPr>
            <a:xfrm>
              <a:off x="11727" y="9182"/>
              <a:ext cx="2082" cy="376"/>
            </a:xfrm>
            <a:custGeom>
              <a:avLst/>
              <a:gdLst/>
              <a:ahLst/>
              <a:cxnLst/>
              <a:rect l="0" t="0" r="0" b="0"/>
              <a:pathLst>
                <a:path w="851777" h="154014">
                  <a:moveTo>
                    <a:pt x="832853" y="75692"/>
                  </a:moveTo>
                  <a:cubicBezTo>
                    <a:pt x="832853" y="75692"/>
                    <a:pt x="835900" y="73901"/>
                    <a:pt x="842225" y="71348"/>
                  </a:cubicBezTo>
                  <a:cubicBezTo>
                    <a:pt x="843889" y="70815"/>
                    <a:pt x="845578" y="70053"/>
                    <a:pt x="848093" y="69951"/>
                  </a:cubicBezTo>
                  <a:cubicBezTo>
                    <a:pt x="848817" y="70091"/>
                    <a:pt x="849452" y="69824"/>
                    <a:pt x="850582" y="70726"/>
                  </a:cubicBezTo>
                  <a:cubicBezTo>
                    <a:pt x="851776" y="71412"/>
                    <a:pt x="851725" y="73482"/>
                    <a:pt x="851408" y="74079"/>
                  </a:cubicBezTo>
                  <a:cubicBezTo>
                    <a:pt x="850824" y="75819"/>
                    <a:pt x="849985" y="76721"/>
                    <a:pt x="849147" y="77813"/>
                  </a:cubicBezTo>
                  <a:cubicBezTo>
                    <a:pt x="845693" y="81813"/>
                    <a:pt x="841184" y="85357"/>
                    <a:pt x="835926" y="88989"/>
                  </a:cubicBezTo>
                  <a:cubicBezTo>
                    <a:pt x="814959" y="103518"/>
                    <a:pt x="781951" y="119393"/>
                    <a:pt x="740118" y="131534"/>
                  </a:cubicBezTo>
                  <a:cubicBezTo>
                    <a:pt x="719226" y="137617"/>
                    <a:pt x="696188" y="143028"/>
                    <a:pt x="671474" y="146647"/>
                  </a:cubicBezTo>
                  <a:cubicBezTo>
                    <a:pt x="646798" y="150305"/>
                    <a:pt x="620509" y="153111"/>
                    <a:pt x="593255" y="153543"/>
                  </a:cubicBezTo>
                  <a:cubicBezTo>
                    <a:pt x="566001" y="154013"/>
                    <a:pt x="537794" y="153416"/>
                    <a:pt x="509320" y="150546"/>
                  </a:cubicBezTo>
                  <a:cubicBezTo>
                    <a:pt x="480860" y="147727"/>
                    <a:pt x="452145" y="143142"/>
                    <a:pt x="423710" y="137389"/>
                  </a:cubicBezTo>
                  <a:cubicBezTo>
                    <a:pt x="395300" y="131471"/>
                    <a:pt x="367372" y="123584"/>
                    <a:pt x="340207" y="115062"/>
                  </a:cubicBezTo>
                  <a:cubicBezTo>
                    <a:pt x="313092" y="106769"/>
                    <a:pt x="286613" y="96203"/>
                    <a:pt x="262178" y="86246"/>
                  </a:cubicBezTo>
                  <a:cubicBezTo>
                    <a:pt x="237566" y="76505"/>
                    <a:pt x="213753" y="67094"/>
                    <a:pt x="191198" y="58179"/>
                  </a:cubicBezTo>
                  <a:cubicBezTo>
                    <a:pt x="168554" y="49505"/>
                    <a:pt x="147053" y="41656"/>
                    <a:pt x="127152" y="34633"/>
                  </a:cubicBezTo>
                  <a:cubicBezTo>
                    <a:pt x="87274" y="21082"/>
                    <a:pt x="53390" y="11011"/>
                    <a:pt x="29337" y="9385"/>
                  </a:cubicBezTo>
                  <a:cubicBezTo>
                    <a:pt x="17526" y="8585"/>
                    <a:pt x="7594" y="10224"/>
                    <a:pt x="4216" y="15519"/>
                  </a:cubicBezTo>
                  <a:cubicBezTo>
                    <a:pt x="990" y="20917"/>
                    <a:pt x="3403" y="25121"/>
                    <a:pt x="3111" y="24892"/>
                  </a:cubicBezTo>
                  <a:cubicBezTo>
                    <a:pt x="3530" y="24968"/>
                    <a:pt x="0" y="21755"/>
                    <a:pt x="2311" y="14529"/>
                  </a:cubicBezTo>
                  <a:cubicBezTo>
                    <a:pt x="5207" y="7125"/>
                    <a:pt x="16510" y="2718"/>
                    <a:pt x="29095" y="1562"/>
                  </a:cubicBezTo>
                  <a:cubicBezTo>
                    <a:pt x="42011" y="0"/>
                    <a:pt x="57556" y="673"/>
                    <a:pt x="75107" y="2743"/>
                  </a:cubicBezTo>
                  <a:cubicBezTo>
                    <a:pt x="92684" y="4699"/>
                    <a:pt x="112230" y="8204"/>
                    <a:pt x="133261" y="13030"/>
                  </a:cubicBezTo>
                  <a:cubicBezTo>
                    <a:pt x="154356" y="17627"/>
                    <a:pt x="176936" y="23559"/>
                    <a:pt x="200507" y="30645"/>
                  </a:cubicBezTo>
                  <a:cubicBezTo>
                    <a:pt x="224079" y="37452"/>
                    <a:pt x="249034" y="45441"/>
                    <a:pt x="274117" y="54356"/>
                  </a:cubicBezTo>
                  <a:cubicBezTo>
                    <a:pt x="299504" y="63246"/>
                    <a:pt x="324688" y="71755"/>
                    <a:pt x="351104" y="79756"/>
                  </a:cubicBezTo>
                  <a:cubicBezTo>
                    <a:pt x="377368" y="87693"/>
                    <a:pt x="404419" y="94424"/>
                    <a:pt x="431597" y="100266"/>
                  </a:cubicBezTo>
                  <a:cubicBezTo>
                    <a:pt x="485927" y="112141"/>
                    <a:pt x="541261" y="118783"/>
                    <a:pt x="593280" y="120332"/>
                  </a:cubicBezTo>
                  <a:cubicBezTo>
                    <a:pt x="619290" y="120764"/>
                    <a:pt x="644487" y="120649"/>
                    <a:pt x="668312" y="118783"/>
                  </a:cubicBezTo>
                  <a:cubicBezTo>
                    <a:pt x="692112" y="116865"/>
                    <a:pt x="714629" y="114312"/>
                    <a:pt x="735216" y="110604"/>
                  </a:cubicBezTo>
                  <a:cubicBezTo>
                    <a:pt x="776351" y="103250"/>
                    <a:pt x="810107" y="92912"/>
                    <a:pt x="832193" y="82575"/>
                  </a:cubicBezTo>
                  <a:cubicBezTo>
                    <a:pt x="837666" y="79946"/>
                    <a:pt x="842480" y="77342"/>
                    <a:pt x="846023" y="74650"/>
                  </a:cubicBezTo>
                  <a:cubicBezTo>
                    <a:pt x="846823" y="74002"/>
                    <a:pt x="847648" y="73190"/>
                    <a:pt x="847877" y="72821"/>
                  </a:cubicBezTo>
                  <a:cubicBezTo>
                    <a:pt x="847966" y="72478"/>
                    <a:pt x="848080" y="73100"/>
                    <a:pt x="848271" y="73228"/>
                  </a:cubicBezTo>
                  <a:cubicBezTo>
                    <a:pt x="848652" y="73316"/>
                    <a:pt x="848068" y="73100"/>
                    <a:pt x="847864" y="73037"/>
                  </a:cubicBezTo>
                  <a:cubicBezTo>
                    <a:pt x="846264" y="72757"/>
                    <a:pt x="844321" y="73075"/>
                    <a:pt x="842759" y="73278"/>
                  </a:cubicBezTo>
                  <a:cubicBezTo>
                    <a:pt x="836282" y="74511"/>
                    <a:pt x="832853" y="75692"/>
                    <a:pt x="832853"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任意多边形 11"/>
            <p:cNvSpPr/>
            <p:nvPr/>
          </p:nvSpPr>
          <p:spPr>
            <a:xfrm>
              <a:off x="12585" y="9034"/>
              <a:ext cx="989" cy="212"/>
            </a:xfrm>
            <a:custGeom>
              <a:avLst/>
              <a:gdLst/>
              <a:ahLst/>
              <a:cxnLst/>
              <a:rect l="0" t="0" r="0" b="0"/>
              <a:pathLst>
                <a:path w="404611" h="86932">
                  <a:moveTo>
                    <a:pt x="404610" y="27063"/>
                  </a:moveTo>
                  <a:cubicBezTo>
                    <a:pt x="404610" y="27063"/>
                    <a:pt x="403619" y="28448"/>
                    <a:pt x="401752" y="31038"/>
                  </a:cubicBezTo>
                  <a:cubicBezTo>
                    <a:pt x="399898" y="33401"/>
                    <a:pt x="396482" y="37388"/>
                    <a:pt x="391668" y="41021"/>
                  </a:cubicBezTo>
                  <a:cubicBezTo>
                    <a:pt x="386931" y="44983"/>
                    <a:pt x="380721" y="49136"/>
                    <a:pt x="373190" y="53111"/>
                  </a:cubicBezTo>
                  <a:cubicBezTo>
                    <a:pt x="365697" y="57162"/>
                    <a:pt x="356972" y="61214"/>
                    <a:pt x="347155" y="64617"/>
                  </a:cubicBezTo>
                  <a:cubicBezTo>
                    <a:pt x="308115" y="79248"/>
                    <a:pt x="252858" y="86931"/>
                    <a:pt x="198019" y="83502"/>
                  </a:cubicBezTo>
                  <a:cubicBezTo>
                    <a:pt x="170600" y="81864"/>
                    <a:pt x="143256" y="77508"/>
                    <a:pt x="118250" y="70688"/>
                  </a:cubicBezTo>
                  <a:cubicBezTo>
                    <a:pt x="105728" y="67411"/>
                    <a:pt x="93841" y="63208"/>
                    <a:pt x="82753" y="58877"/>
                  </a:cubicBezTo>
                  <a:cubicBezTo>
                    <a:pt x="77242" y="56566"/>
                    <a:pt x="71908" y="54242"/>
                    <a:pt x="66840" y="51879"/>
                  </a:cubicBezTo>
                  <a:cubicBezTo>
                    <a:pt x="61862" y="49251"/>
                    <a:pt x="57062" y="46710"/>
                    <a:pt x="52464" y="44259"/>
                  </a:cubicBezTo>
                  <a:cubicBezTo>
                    <a:pt x="43320" y="39230"/>
                    <a:pt x="35446" y="33744"/>
                    <a:pt x="28690" y="28689"/>
                  </a:cubicBezTo>
                  <a:cubicBezTo>
                    <a:pt x="21984" y="23495"/>
                    <a:pt x="16498" y="18618"/>
                    <a:pt x="12307" y="14249"/>
                  </a:cubicBezTo>
                  <a:cubicBezTo>
                    <a:pt x="7874" y="10211"/>
                    <a:pt x="5118" y="6235"/>
                    <a:pt x="3023" y="3848"/>
                  </a:cubicBezTo>
                  <a:cubicBezTo>
                    <a:pt x="1055" y="1346"/>
                    <a:pt x="0" y="0"/>
                    <a:pt x="0" y="0"/>
                  </a:cubicBezTo>
                  <a:cubicBezTo>
                    <a:pt x="0" y="0"/>
                    <a:pt x="1537" y="749"/>
                    <a:pt x="4420" y="2146"/>
                  </a:cubicBezTo>
                  <a:cubicBezTo>
                    <a:pt x="7265" y="3568"/>
                    <a:pt x="11316" y="5728"/>
                    <a:pt x="16663" y="8039"/>
                  </a:cubicBezTo>
                  <a:cubicBezTo>
                    <a:pt x="21857" y="10579"/>
                    <a:pt x="28499" y="12953"/>
                    <a:pt x="35789" y="15951"/>
                  </a:cubicBezTo>
                  <a:cubicBezTo>
                    <a:pt x="43307" y="18592"/>
                    <a:pt x="51778" y="21310"/>
                    <a:pt x="60998" y="24117"/>
                  </a:cubicBezTo>
                  <a:cubicBezTo>
                    <a:pt x="79629" y="29337"/>
                    <a:pt x="101588" y="34010"/>
                    <a:pt x="125337" y="37642"/>
                  </a:cubicBezTo>
                  <a:cubicBezTo>
                    <a:pt x="137186" y="39611"/>
                    <a:pt x="149568" y="40906"/>
                    <a:pt x="162116" y="42405"/>
                  </a:cubicBezTo>
                  <a:cubicBezTo>
                    <a:pt x="174701" y="43548"/>
                    <a:pt x="187490" y="44881"/>
                    <a:pt x="200343" y="45478"/>
                  </a:cubicBezTo>
                  <a:cubicBezTo>
                    <a:pt x="251714" y="48806"/>
                    <a:pt x="303517" y="47523"/>
                    <a:pt x="342075" y="43433"/>
                  </a:cubicBezTo>
                  <a:cubicBezTo>
                    <a:pt x="351676" y="42214"/>
                    <a:pt x="360502" y="41033"/>
                    <a:pt x="368224" y="39484"/>
                  </a:cubicBezTo>
                  <a:cubicBezTo>
                    <a:pt x="375882" y="37795"/>
                    <a:pt x="382715" y="36359"/>
                    <a:pt x="388023" y="34442"/>
                  </a:cubicBezTo>
                  <a:cubicBezTo>
                    <a:pt x="393484" y="32626"/>
                    <a:pt x="397434" y="31051"/>
                    <a:pt x="400329" y="29413"/>
                  </a:cubicBezTo>
                  <a:cubicBezTo>
                    <a:pt x="403098" y="27876"/>
                    <a:pt x="404610" y="27063"/>
                    <a:pt x="404610" y="27063"/>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任意多边形 12"/>
            <p:cNvSpPr/>
            <p:nvPr/>
          </p:nvSpPr>
          <p:spPr>
            <a:xfrm>
              <a:off x="15161" y="9253"/>
              <a:ext cx="2082" cy="376"/>
            </a:xfrm>
            <a:custGeom>
              <a:avLst/>
              <a:gdLst/>
              <a:ahLst/>
              <a:cxnLst/>
              <a:rect l="0" t="0" r="0" b="0"/>
              <a:pathLst>
                <a:path w="851778" h="154014">
                  <a:moveTo>
                    <a:pt x="832855" y="75692"/>
                  </a:moveTo>
                  <a:cubicBezTo>
                    <a:pt x="832855" y="75692"/>
                    <a:pt x="835903" y="73901"/>
                    <a:pt x="842227" y="71348"/>
                  </a:cubicBezTo>
                  <a:cubicBezTo>
                    <a:pt x="843891" y="70815"/>
                    <a:pt x="845580" y="70053"/>
                    <a:pt x="848095" y="69951"/>
                  </a:cubicBezTo>
                  <a:cubicBezTo>
                    <a:pt x="848819" y="70091"/>
                    <a:pt x="849453" y="69824"/>
                    <a:pt x="850584" y="70726"/>
                  </a:cubicBezTo>
                  <a:cubicBezTo>
                    <a:pt x="851777" y="71412"/>
                    <a:pt x="851727" y="73482"/>
                    <a:pt x="851409" y="74079"/>
                  </a:cubicBezTo>
                  <a:cubicBezTo>
                    <a:pt x="850825" y="75819"/>
                    <a:pt x="849987" y="76721"/>
                    <a:pt x="849149" y="77813"/>
                  </a:cubicBezTo>
                  <a:cubicBezTo>
                    <a:pt x="845695" y="81813"/>
                    <a:pt x="841186" y="85356"/>
                    <a:pt x="835928" y="88989"/>
                  </a:cubicBezTo>
                  <a:cubicBezTo>
                    <a:pt x="814960" y="103518"/>
                    <a:pt x="781953" y="119393"/>
                    <a:pt x="740119" y="131534"/>
                  </a:cubicBezTo>
                  <a:cubicBezTo>
                    <a:pt x="719227" y="137617"/>
                    <a:pt x="696190" y="143027"/>
                    <a:pt x="671475" y="146647"/>
                  </a:cubicBezTo>
                  <a:cubicBezTo>
                    <a:pt x="646799" y="150304"/>
                    <a:pt x="620510" y="153111"/>
                    <a:pt x="593256" y="153543"/>
                  </a:cubicBezTo>
                  <a:cubicBezTo>
                    <a:pt x="566002" y="154013"/>
                    <a:pt x="537795" y="153416"/>
                    <a:pt x="509321" y="150546"/>
                  </a:cubicBezTo>
                  <a:cubicBezTo>
                    <a:pt x="480860" y="147727"/>
                    <a:pt x="452146" y="143142"/>
                    <a:pt x="423710" y="137389"/>
                  </a:cubicBezTo>
                  <a:cubicBezTo>
                    <a:pt x="395301" y="131470"/>
                    <a:pt x="367373" y="123584"/>
                    <a:pt x="340208" y="115062"/>
                  </a:cubicBezTo>
                  <a:cubicBezTo>
                    <a:pt x="313093" y="106769"/>
                    <a:pt x="286614" y="96203"/>
                    <a:pt x="262179" y="86246"/>
                  </a:cubicBezTo>
                  <a:cubicBezTo>
                    <a:pt x="237566" y="76505"/>
                    <a:pt x="213754" y="67094"/>
                    <a:pt x="191199" y="58179"/>
                  </a:cubicBezTo>
                  <a:cubicBezTo>
                    <a:pt x="168555" y="49504"/>
                    <a:pt x="147053" y="41656"/>
                    <a:pt x="127153" y="34633"/>
                  </a:cubicBezTo>
                  <a:cubicBezTo>
                    <a:pt x="87274" y="21082"/>
                    <a:pt x="53391" y="11011"/>
                    <a:pt x="29337" y="9385"/>
                  </a:cubicBezTo>
                  <a:cubicBezTo>
                    <a:pt x="17526" y="8585"/>
                    <a:pt x="7595" y="10223"/>
                    <a:pt x="4217" y="15519"/>
                  </a:cubicBezTo>
                  <a:cubicBezTo>
                    <a:pt x="991" y="20917"/>
                    <a:pt x="3404" y="25121"/>
                    <a:pt x="3112" y="24892"/>
                  </a:cubicBezTo>
                  <a:cubicBezTo>
                    <a:pt x="3531" y="24968"/>
                    <a:pt x="0" y="21755"/>
                    <a:pt x="2312" y="14529"/>
                  </a:cubicBezTo>
                  <a:cubicBezTo>
                    <a:pt x="5207" y="7124"/>
                    <a:pt x="16510" y="2718"/>
                    <a:pt x="29096" y="1562"/>
                  </a:cubicBezTo>
                  <a:cubicBezTo>
                    <a:pt x="42012" y="0"/>
                    <a:pt x="57557" y="673"/>
                    <a:pt x="75108" y="2743"/>
                  </a:cubicBezTo>
                  <a:cubicBezTo>
                    <a:pt x="92685" y="4699"/>
                    <a:pt x="112230" y="8204"/>
                    <a:pt x="133261" y="13030"/>
                  </a:cubicBezTo>
                  <a:cubicBezTo>
                    <a:pt x="154356" y="17627"/>
                    <a:pt x="176937" y="23558"/>
                    <a:pt x="200508" y="30645"/>
                  </a:cubicBezTo>
                  <a:cubicBezTo>
                    <a:pt x="224079" y="37452"/>
                    <a:pt x="249035" y="45440"/>
                    <a:pt x="274117" y="54356"/>
                  </a:cubicBezTo>
                  <a:cubicBezTo>
                    <a:pt x="299504" y="63246"/>
                    <a:pt x="324689" y="71755"/>
                    <a:pt x="351105" y="79756"/>
                  </a:cubicBezTo>
                  <a:cubicBezTo>
                    <a:pt x="377368" y="87693"/>
                    <a:pt x="404419" y="94424"/>
                    <a:pt x="431598" y="100266"/>
                  </a:cubicBezTo>
                  <a:cubicBezTo>
                    <a:pt x="485928" y="112140"/>
                    <a:pt x="541262" y="118783"/>
                    <a:pt x="593281" y="120332"/>
                  </a:cubicBezTo>
                  <a:cubicBezTo>
                    <a:pt x="619291" y="120764"/>
                    <a:pt x="644488" y="120649"/>
                    <a:pt x="668313" y="118782"/>
                  </a:cubicBezTo>
                  <a:cubicBezTo>
                    <a:pt x="692113" y="116865"/>
                    <a:pt x="714630" y="114312"/>
                    <a:pt x="735217" y="110603"/>
                  </a:cubicBezTo>
                  <a:cubicBezTo>
                    <a:pt x="776352" y="103250"/>
                    <a:pt x="810109" y="92912"/>
                    <a:pt x="832194" y="82574"/>
                  </a:cubicBezTo>
                  <a:cubicBezTo>
                    <a:pt x="837668" y="79946"/>
                    <a:pt x="842481" y="77342"/>
                    <a:pt x="846024" y="74650"/>
                  </a:cubicBezTo>
                  <a:cubicBezTo>
                    <a:pt x="846824" y="74002"/>
                    <a:pt x="847650" y="73189"/>
                    <a:pt x="847878" y="72821"/>
                  </a:cubicBezTo>
                  <a:cubicBezTo>
                    <a:pt x="847967" y="72478"/>
                    <a:pt x="848081" y="73100"/>
                    <a:pt x="848272" y="73227"/>
                  </a:cubicBezTo>
                  <a:cubicBezTo>
                    <a:pt x="848653" y="73316"/>
                    <a:pt x="848069" y="73100"/>
                    <a:pt x="847866" y="73037"/>
                  </a:cubicBezTo>
                  <a:cubicBezTo>
                    <a:pt x="846266" y="72757"/>
                    <a:pt x="844323" y="73075"/>
                    <a:pt x="842761" y="73278"/>
                  </a:cubicBezTo>
                  <a:cubicBezTo>
                    <a:pt x="836297" y="74523"/>
                    <a:pt x="832855" y="75692"/>
                    <a:pt x="832855"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任意多边形 14"/>
            <p:cNvSpPr/>
            <p:nvPr/>
          </p:nvSpPr>
          <p:spPr>
            <a:xfrm>
              <a:off x="16019" y="9105"/>
              <a:ext cx="989" cy="212"/>
            </a:xfrm>
            <a:custGeom>
              <a:avLst/>
              <a:gdLst/>
              <a:ahLst/>
              <a:cxnLst/>
              <a:rect l="0" t="0" r="0" b="0"/>
              <a:pathLst>
                <a:path w="404610" h="86933">
                  <a:moveTo>
                    <a:pt x="404609" y="27064"/>
                  </a:moveTo>
                  <a:cubicBezTo>
                    <a:pt x="404609" y="27064"/>
                    <a:pt x="403618" y="28449"/>
                    <a:pt x="401752" y="31039"/>
                  </a:cubicBezTo>
                  <a:cubicBezTo>
                    <a:pt x="399898" y="33401"/>
                    <a:pt x="396482" y="37389"/>
                    <a:pt x="391668" y="41022"/>
                  </a:cubicBezTo>
                  <a:cubicBezTo>
                    <a:pt x="386931" y="44984"/>
                    <a:pt x="380721" y="49137"/>
                    <a:pt x="373189" y="53112"/>
                  </a:cubicBezTo>
                  <a:cubicBezTo>
                    <a:pt x="365696" y="57163"/>
                    <a:pt x="356972" y="61214"/>
                    <a:pt x="347154" y="64618"/>
                  </a:cubicBezTo>
                  <a:cubicBezTo>
                    <a:pt x="308115" y="79249"/>
                    <a:pt x="252857" y="86932"/>
                    <a:pt x="198019" y="83503"/>
                  </a:cubicBezTo>
                  <a:cubicBezTo>
                    <a:pt x="170599" y="81865"/>
                    <a:pt x="143256" y="77509"/>
                    <a:pt x="118250" y="70689"/>
                  </a:cubicBezTo>
                  <a:cubicBezTo>
                    <a:pt x="105727" y="67412"/>
                    <a:pt x="93840" y="63209"/>
                    <a:pt x="82753" y="58878"/>
                  </a:cubicBezTo>
                  <a:cubicBezTo>
                    <a:pt x="77241" y="56566"/>
                    <a:pt x="71908" y="54242"/>
                    <a:pt x="66840" y="51880"/>
                  </a:cubicBezTo>
                  <a:cubicBezTo>
                    <a:pt x="61862" y="49251"/>
                    <a:pt x="57061" y="46711"/>
                    <a:pt x="52464" y="44260"/>
                  </a:cubicBezTo>
                  <a:cubicBezTo>
                    <a:pt x="43320" y="39231"/>
                    <a:pt x="35446" y="33744"/>
                    <a:pt x="28689" y="28690"/>
                  </a:cubicBezTo>
                  <a:cubicBezTo>
                    <a:pt x="21984" y="23495"/>
                    <a:pt x="16497" y="18619"/>
                    <a:pt x="12306" y="14250"/>
                  </a:cubicBezTo>
                  <a:cubicBezTo>
                    <a:pt x="7874" y="10211"/>
                    <a:pt x="5118" y="6236"/>
                    <a:pt x="3023" y="3849"/>
                  </a:cubicBezTo>
                  <a:cubicBezTo>
                    <a:pt x="1054" y="1347"/>
                    <a:pt x="0" y="0"/>
                    <a:pt x="0" y="0"/>
                  </a:cubicBezTo>
                  <a:cubicBezTo>
                    <a:pt x="0" y="0"/>
                    <a:pt x="1537" y="750"/>
                    <a:pt x="4419" y="2147"/>
                  </a:cubicBezTo>
                  <a:cubicBezTo>
                    <a:pt x="7264" y="3569"/>
                    <a:pt x="11316" y="5728"/>
                    <a:pt x="16662" y="8039"/>
                  </a:cubicBezTo>
                  <a:cubicBezTo>
                    <a:pt x="21856" y="10580"/>
                    <a:pt x="28499" y="12954"/>
                    <a:pt x="35788" y="15951"/>
                  </a:cubicBezTo>
                  <a:cubicBezTo>
                    <a:pt x="43307" y="18593"/>
                    <a:pt x="51778" y="21311"/>
                    <a:pt x="60998" y="24118"/>
                  </a:cubicBezTo>
                  <a:cubicBezTo>
                    <a:pt x="79629" y="29337"/>
                    <a:pt x="101587" y="34011"/>
                    <a:pt x="125336" y="37643"/>
                  </a:cubicBezTo>
                  <a:cubicBezTo>
                    <a:pt x="137185" y="39612"/>
                    <a:pt x="149568" y="40907"/>
                    <a:pt x="162115" y="42406"/>
                  </a:cubicBezTo>
                  <a:cubicBezTo>
                    <a:pt x="174701" y="43549"/>
                    <a:pt x="187490" y="44882"/>
                    <a:pt x="200342" y="45479"/>
                  </a:cubicBezTo>
                  <a:cubicBezTo>
                    <a:pt x="251714" y="48806"/>
                    <a:pt x="303517" y="47524"/>
                    <a:pt x="342074" y="43434"/>
                  </a:cubicBezTo>
                  <a:cubicBezTo>
                    <a:pt x="351675" y="42215"/>
                    <a:pt x="360502" y="41034"/>
                    <a:pt x="368224" y="39484"/>
                  </a:cubicBezTo>
                  <a:cubicBezTo>
                    <a:pt x="375882" y="37795"/>
                    <a:pt x="382714" y="36360"/>
                    <a:pt x="388023" y="34442"/>
                  </a:cubicBezTo>
                  <a:cubicBezTo>
                    <a:pt x="393484" y="32626"/>
                    <a:pt x="397434" y="31052"/>
                    <a:pt x="400329" y="29413"/>
                  </a:cubicBezTo>
                  <a:cubicBezTo>
                    <a:pt x="403111" y="27877"/>
                    <a:pt x="404609" y="27064"/>
                    <a:pt x="404609"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任意多边形 15"/>
            <p:cNvSpPr/>
            <p:nvPr/>
          </p:nvSpPr>
          <p:spPr>
            <a:xfrm>
              <a:off x="1344" y="9065"/>
              <a:ext cx="2082" cy="376"/>
            </a:xfrm>
            <a:custGeom>
              <a:avLst/>
              <a:gdLst/>
              <a:ahLst/>
              <a:cxnLst/>
              <a:rect l="0" t="0" r="0" b="0"/>
              <a:pathLst>
                <a:path w="851778" h="154014">
                  <a:moveTo>
                    <a:pt x="832854" y="75691"/>
                  </a:moveTo>
                  <a:cubicBezTo>
                    <a:pt x="832854" y="75691"/>
                    <a:pt x="835902" y="73901"/>
                    <a:pt x="842226" y="71348"/>
                  </a:cubicBezTo>
                  <a:cubicBezTo>
                    <a:pt x="843890" y="70815"/>
                    <a:pt x="845579" y="70053"/>
                    <a:pt x="848094" y="69951"/>
                  </a:cubicBezTo>
                  <a:cubicBezTo>
                    <a:pt x="848830" y="70091"/>
                    <a:pt x="849465" y="69824"/>
                    <a:pt x="850583" y="70726"/>
                  </a:cubicBezTo>
                  <a:cubicBezTo>
                    <a:pt x="851777" y="71411"/>
                    <a:pt x="851726" y="73482"/>
                    <a:pt x="851408" y="74079"/>
                  </a:cubicBezTo>
                  <a:cubicBezTo>
                    <a:pt x="850837" y="75819"/>
                    <a:pt x="849999" y="76720"/>
                    <a:pt x="849148" y="77813"/>
                  </a:cubicBezTo>
                  <a:cubicBezTo>
                    <a:pt x="845693" y="81813"/>
                    <a:pt x="841197" y="85356"/>
                    <a:pt x="835927" y="88989"/>
                  </a:cubicBezTo>
                  <a:cubicBezTo>
                    <a:pt x="814959" y="103518"/>
                    <a:pt x="781952" y="119393"/>
                    <a:pt x="740131" y="131534"/>
                  </a:cubicBezTo>
                  <a:cubicBezTo>
                    <a:pt x="719227" y="137617"/>
                    <a:pt x="696202" y="143027"/>
                    <a:pt x="671487" y="146647"/>
                  </a:cubicBezTo>
                  <a:cubicBezTo>
                    <a:pt x="646799" y="150304"/>
                    <a:pt x="620522" y="153111"/>
                    <a:pt x="593255" y="153543"/>
                  </a:cubicBezTo>
                  <a:cubicBezTo>
                    <a:pt x="566014" y="154013"/>
                    <a:pt x="537795" y="153416"/>
                    <a:pt x="509321" y="150546"/>
                  </a:cubicBezTo>
                  <a:cubicBezTo>
                    <a:pt x="480848" y="147727"/>
                    <a:pt x="452146" y="143142"/>
                    <a:pt x="423698" y="137388"/>
                  </a:cubicBezTo>
                  <a:cubicBezTo>
                    <a:pt x="395288" y="131470"/>
                    <a:pt x="367361" y="123583"/>
                    <a:pt x="340195" y="115062"/>
                  </a:cubicBezTo>
                  <a:cubicBezTo>
                    <a:pt x="313081" y="106769"/>
                    <a:pt x="286601" y="96203"/>
                    <a:pt x="262166" y="86245"/>
                  </a:cubicBezTo>
                  <a:cubicBezTo>
                    <a:pt x="237554" y="76505"/>
                    <a:pt x="213754" y="67094"/>
                    <a:pt x="191199" y="58179"/>
                  </a:cubicBezTo>
                  <a:cubicBezTo>
                    <a:pt x="168555" y="49504"/>
                    <a:pt x="147054" y="41656"/>
                    <a:pt x="127153" y="34633"/>
                  </a:cubicBezTo>
                  <a:cubicBezTo>
                    <a:pt x="87275" y="21082"/>
                    <a:pt x="53391" y="11011"/>
                    <a:pt x="29337" y="9385"/>
                  </a:cubicBezTo>
                  <a:cubicBezTo>
                    <a:pt x="17526" y="8585"/>
                    <a:pt x="7595" y="10223"/>
                    <a:pt x="4217" y="15519"/>
                  </a:cubicBezTo>
                  <a:cubicBezTo>
                    <a:pt x="991" y="20916"/>
                    <a:pt x="3404" y="25120"/>
                    <a:pt x="3112" y="24892"/>
                  </a:cubicBezTo>
                  <a:cubicBezTo>
                    <a:pt x="3531" y="24968"/>
                    <a:pt x="0" y="21755"/>
                    <a:pt x="2312" y="14529"/>
                  </a:cubicBezTo>
                  <a:cubicBezTo>
                    <a:pt x="5195" y="7124"/>
                    <a:pt x="16510" y="2718"/>
                    <a:pt x="29083" y="1562"/>
                  </a:cubicBezTo>
                  <a:cubicBezTo>
                    <a:pt x="41999" y="0"/>
                    <a:pt x="57557" y="673"/>
                    <a:pt x="75095" y="2743"/>
                  </a:cubicBezTo>
                  <a:cubicBezTo>
                    <a:pt x="92672" y="4698"/>
                    <a:pt x="112230" y="8204"/>
                    <a:pt x="133261" y="13030"/>
                  </a:cubicBezTo>
                  <a:cubicBezTo>
                    <a:pt x="154356" y="17627"/>
                    <a:pt x="176937" y="23558"/>
                    <a:pt x="200508" y="30645"/>
                  </a:cubicBezTo>
                  <a:cubicBezTo>
                    <a:pt x="224092" y="37452"/>
                    <a:pt x="249035" y="45440"/>
                    <a:pt x="274117" y="54356"/>
                  </a:cubicBezTo>
                  <a:cubicBezTo>
                    <a:pt x="299504" y="63246"/>
                    <a:pt x="324676" y="71754"/>
                    <a:pt x="351092" y="79756"/>
                  </a:cubicBezTo>
                  <a:cubicBezTo>
                    <a:pt x="377368" y="87693"/>
                    <a:pt x="404406" y="94424"/>
                    <a:pt x="431584" y="100266"/>
                  </a:cubicBezTo>
                  <a:cubicBezTo>
                    <a:pt x="485915" y="112140"/>
                    <a:pt x="541249" y="118783"/>
                    <a:pt x="593268" y="120332"/>
                  </a:cubicBezTo>
                  <a:cubicBezTo>
                    <a:pt x="619278" y="120763"/>
                    <a:pt x="644487" y="120649"/>
                    <a:pt x="668312" y="118782"/>
                  </a:cubicBezTo>
                  <a:cubicBezTo>
                    <a:pt x="692112" y="116865"/>
                    <a:pt x="714629" y="114312"/>
                    <a:pt x="735203" y="110603"/>
                  </a:cubicBezTo>
                  <a:cubicBezTo>
                    <a:pt x="776351" y="103250"/>
                    <a:pt x="810095" y="92912"/>
                    <a:pt x="832180" y="82574"/>
                  </a:cubicBezTo>
                  <a:cubicBezTo>
                    <a:pt x="837641" y="79945"/>
                    <a:pt x="842467" y="77342"/>
                    <a:pt x="845998" y="74650"/>
                  </a:cubicBezTo>
                  <a:cubicBezTo>
                    <a:pt x="846798" y="74002"/>
                    <a:pt x="847624" y="73189"/>
                    <a:pt x="847840" y="72821"/>
                  </a:cubicBezTo>
                  <a:cubicBezTo>
                    <a:pt x="847941" y="72478"/>
                    <a:pt x="848043" y="73100"/>
                    <a:pt x="848246" y="73227"/>
                  </a:cubicBezTo>
                  <a:cubicBezTo>
                    <a:pt x="848640" y="73316"/>
                    <a:pt x="848055" y="73100"/>
                    <a:pt x="847827" y="73037"/>
                  </a:cubicBezTo>
                  <a:cubicBezTo>
                    <a:pt x="846239" y="72757"/>
                    <a:pt x="844296" y="73075"/>
                    <a:pt x="842721" y="73278"/>
                  </a:cubicBezTo>
                  <a:cubicBezTo>
                    <a:pt x="836295" y="74523"/>
                    <a:pt x="832854" y="75691"/>
                    <a:pt x="832854" y="7569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16"/>
            <p:cNvSpPr/>
            <p:nvPr/>
          </p:nvSpPr>
          <p:spPr>
            <a:xfrm>
              <a:off x="2202" y="8917"/>
              <a:ext cx="989" cy="212"/>
            </a:xfrm>
            <a:custGeom>
              <a:avLst/>
              <a:gdLst/>
              <a:ahLst/>
              <a:cxnLst/>
              <a:rect l="0" t="0" r="0" b="0"/>
              <a:pathLst>
                <a:path w="404611" h="86933">
                  <a:moveTo>
                    <a:pt x="404610" y="27064"/>
                  </a:moveTo>
                  <a:cubicBezTo>
                    <a:pt x="404610" y="27064"/>
                    <a:pt x="403619" y="28449"/>
                    <a:pt x="401752" y="31039"/>
                  </a:cubicBezTo>
                  <a:cubicBezTo>
                    <a:pt x="399911" y="33401"/>
                    <a:pt x="396482" y="37389"/>
                    <a:pt x="391668" y="41021"/>
                  </a:cubicBezTo>
                  <a:cubicBezTo>
                    <a:pt x="386931" y="44984"/>
                    <a:pt x="380721" y="49137"/>
                    <a:pt x="373190" y="53112"/>
                  </a:cubicBezTo>
                  <a:cubicBezTo>
                    <a:pt x="365697" y="57163"/>
                    <a:pt x="356972" y="61214"/>
                    <a:pt x="347167" y="64618"/>
                  </a:cubicBezTo>
                  <a:cubicBezTo>
                    <a:pt x="308115" y="79249"/>
                    <a:pt x="252870" y="86932"/>
                    <a:pt x="198019" y="83503"/>
                  </a:cubicBezTo>
                  <a:cubicBezTo>
                    <a:pt x="170599" y="81865"/>
                    <a:pt x="143269" y="77509"/>
                    <a:pt x="118250" y="70689"/>
                  </a:cubicBezTo>
                  <a:cubicBezTo>
                    <a:pt x="105728" y="67412"/>
                    <a:pt x="93840" y="63208"/>
                    <a:pt x="82753" y="58878"/>
                  </a:cubicBezTo>
                  <a:cubicBezTo>
                    <a:pt x="77242" y="56566"/>
                    <a:pt x="71920" y="54242"/>
                    <a:pt x="66840" y="51880"/>
                  </a:cubicBezTo>
                  <a:cubicBezTo>
                    <a:pt x="61875" y="49251"/>
                    <a:pt x="57074" y="46711"/>
                    <a:pt x="52464" y="44260"/>
                  </a:cubicBezTo>
                  <a:cubicBezTo>
                    <a:pt x="43333" y="39231"/>
                    <a:pt x="35446" y="33744"/>
                    <a:pt x="28689" y="28690"/>
                  </a:cubicBezTo>
                  <a:cubicBezTo>
                    <a:pt x="21984" y="23495"/>
                    <a:pt x="16510" y="18619"/>
                    <a:pt x="12306" y="14250"/>
                  </a:cubicBezTo>
                  <a:cubicBezTo>
                    <a:pt x="7874" y="10211"/>
                    <a:pt x="5105" y="6236"/>
                    <a:pt x="3023" y="3849"/>
                  </a:cubicBezTo>
                  <a:cubicBezTo>
                    <a:pt x="1054" y="1347"/>
                    <a:pt x="0" y="0"/>
                    <a:pt x="0" y="0"/>
                  </a:cubicBezTo>
                  <a:cubicBezTo>
                    <a:pt x="0" y="0"/>
                    <a:pt x="1537" y="749"/>
                    <a:pt x="4420" y="2147"/>
                  </a:cubicBezTo>
                  <a:cubicBezTo>
                    <a:pt x="7252" y="3569"/>
                    <a:pt x="11303" y="5728"/>
                    <a:pt x="16662" y="8039"/>
                  </a:cubicBezTo>
                  <a:cubicBezTo>
                    <a:pt x="21857" y="10580"/>
                    <a:pt x="28499" y="12954"/>
                    <a:pt x="35789" y="15951"/>
                  </a:cubicBezTo>
                  <a:cubicBezTo>
                    <a:pt x="43307" y="18593"/>
                    <a:pt x="51778" y="21311"/>
                    <a:pt x="60998" y="24117"/>
                  </a:cubicBezTo>
                  <a:cubicBezTo>
                    <a:pt x="79616" y="29337"/>
                    <a:pt x="101575" y="34011"/>
                    <a:pt x="125336" y="37643"/>
                  </a:cubicBezTo>
                  <a:cubicBezTo>
                    <a:pt x="137185" y="39611"/>
                    <a:pt x="149568" y="40907"/>
                    <a:pt x="162103" y="42405"/>
                  </a:cubicBezTo>
                  <a:cubicBezTo>
                    <a:pt x="174701" y="43548"/>
                    <a:pt x="187477" y="44882"/>
                    <a:pt x="200343" y="45479"/>
                  </a:cubicBezTo>
                  <a:cubicBezTo>
                    <a:pt x="251701" y="48806"/>
                    <a:pt x="303517" y="47524"/>
                    <a:pt x="342074" y="43434"/>
                  </a:cubicBezTo>
                  <a:cubicBezTo>
                    <a:pt x="351676" y="42215"/>
                    <a:pt x="360502" y="41034"/>
                    <a:pt x="368224" y="39484"/>
                  </a:cubicBezTo>
                  <a:cubicBezTo>
                    <a:pt x="375869" y="37795"/>
                    <a:pt x="382702" y="36360"/>
                    <a:pt x="388010" y="34442"/>
                  </a:cubicBezTo>
                  <a:cubicBezTo>
                    <a:pt x="393471" y="32626"/>
                    <a:pt x="397421" y="31052"/>
                    <a:pt x="400317" y="29413"/>
                  </a:cubicBezTo>
                  <a:cubicBezTo>
                    <a:pt x="403124" y="27877"/>
                    <a:pt x="404610" y="27064"/>
                    <a:pt x="404610"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a:off x="9880" y="9685"/>
              <a:ext cx="2082" cy="376"/>
            </a:xfrm>
            <a:custGeom>
              <a:avLst/>
              <a:gdLst/>
              <a:ahLst/>
              <a:cxnLst/>
              <a:rect l="0" t="0" r="0" b="0"/>
              <a:pathLst>
                <a:path w="851740" h="154014">
                  <a:moveTo>
                    <a:pt x="832852" y="78347"/>
                  </a:moveTo>
                  <a:cubicBezTo>
                    <a:pt x="832852" y="78347"/>
                    <a:pt x="836294" y="79528"/>
                    <a:pt x="842745" y="80735"/>
                  </a:cubicBezTo>
                  <a:cubicBezTo>
                    <a:pt x="844307" y="80938"/>
                    <a:pt x="846251" y="81268"/>
                    <a:pt x="847851" y="80976"/>
                  </a:cubicBezTo>
                  <a:cubicBezTo>
                    <a:pt x="848080" y="80913"/>
                    <a:pt x="848651" y="80697"/>
                    <a:pt x="848257" y="80785"/>
                  </a:cubicBezTo>
                  <a:cubicBezTo>
                    <a:pt x="848067" y="80913"/>
                    <a:pt x="847965" y="81535"/>
                    <a:pt x="847864" y="81192"/>
                  </a:cubicBezTo>
                  <a:cubicBezTo>
                    <a:pt x="847648" y="80836"/>
                    <a:pt x="846822" y="80024"/>
                    <a:pt x="846022" y="79363"/>
                  </a:cubicBezTo>
                  <a:cubicBezTo>
                    <a:pt x="842479" y="76683"/>
                    <a:pt x="837653" y="74067"/>
                    <a:pt x="832192" y="71438"/>
                  </a:cubicBezTo>
                  <a:cubicBezTo>
                    <a:pt x="810107" y="61101"/>
                    <a:pt x="776363" y="50763"/>
                    <a:pt x="735215" y="43409"/>
                  </a:cubicBezTo>
                  <a:cubicBezTo>
                    <a:pt x="714641" y="39701"/>
                    <a:pt x="692111" y="37148"/>
                    <a:pt x="668311" y="35231"/>
                  </a:cubicBezTo>
                  <a:cubicBezTo>
                    <a:pt x="644486" y="33364"/>
                    <a:pt x="619277" y="33262"/>
                    <a:pt x="593280" y="33681"/>
                  </a:cubicBezTo>
                  <a:cubicBezTo>
                    <a:pt x="541248" y="35231"/>
                    <a:pt x="485927" y="41872"/>
                    <a:pt x="431596" y="53747"/>
                  </a:cubicBezTo>
                  <a:cubicBezTo>
                    <a:pt x="404418" y="59589"/>
                    <a:pt x="377368" y="66320"/>
                    <a:pt x="351091" y="74257"/>
                  </a:cubicBezTo>
                  <a:cubicBezTo>
                    <a:pt x="324701" y="82258"/>
                    <a:pt x="299504" y="90767"/>
                    <a:pt x="274116" y="99657"/>
                  </a:cubicBezTo>
                  <a:cubicBezTo>
                    <a:pt x="249021" y="108573"/>
                    <a:pt x="224091" y="116561"/>
                    <a:pt x="200507" y="123368"/>
                  </a:cubicBezTo>
                  <a:cubicBezTo>
                    <a:pt x="176936" y="130467"/>
                    <a:pt x="154356" y="136386"/>
                    <a:pt x="133261" y="140983"/>
                  </a:cubicBezTo>
                  <a:cubicBezTo>
                    <a:pt x="112229" y="145796"/>
                    <a:pt x="92671" y="149301"/>
                    <a:pt x="75095" y="151270"/>
                  </a:cubicBezTo>
                  <a:cubicBezTo>
                    <a:pt x="57556" y="153340"/>
                    <a:pt x="41999" y="154013"/>
                    <a:pt x="29083" y="152451"/>
                  </a:cubicBezTo>
                  <a:cubicBezTo>
                    <a:pt x="16497" y="151295"/>
                    <a:pt x="5194" y="146888"/>
                    <a:pt x="2311" y="139484"/>
                  </a:cubicBezTo>
                  <a:cubicBezTo>
                    <a:pt x="0" y="132258"/>
                    <a:pt x="3531" y="129045"/>
                    <a:pt x="3111" y="129121"/>
                  </a:cubicBezTo>
                  <a:cubicBezTo>
                    <a:pt x="3404" y="128879"/>
                    <a:pt x="991" y="133096"/>
                    <a:pt x="4216" y="138494"/>
                  </a:cubicBezTo>
                  <a:cubicBezTo>
                    <a:pt x="7594" y="143789"/>
                    <a:pt x="17526" y="145428"/>
                    <a:pt x="29337" y="144628"/>
                  </a:cubicBezTo>
                  <a:cubicBezTo>
                    <a:pt x="53391" y="143002"/>
                    <a:pt x="87274" y="132931"/>
                    <a:pt x="127152" y="119380"/>
                  </a:cubicBezTo>
                  <a:cubicBezTo>
                    <a:pt x="147053" y="112357"/>
                    <a:pt x="168554" y="104508"/>
                    <a:pt x="191198" y="95834"/>
                  </a:cubicBezTo>
                  <a:cubicBezTo>
                    <a:pt x="213766" y="86906"/>
                    <a:pt x="237553" y="77495"/>
                    <a:pt x="262166" y="67767"/>
                  </a:cubicBezTo>
                  <a:cubicBezTo>
                    <a:pt x="286613" y="57811"/>
                    <a:pt x="313093" y="47244"/>
                    <a:pt x="340207" y="38951"/>
                  </a:cubicBezTo>
                  <a:cubicBezTo>
                    <a:pt x="367386" y="30429"/>
                    <a:pt x="395300" y="22543"/>
                    <a:pt x="423710" y="16624"/>
                  </a:cubicBezTo>
                  <a:cubicBezTo>
                    <a:pt x="452146" y="10884"/>
                    <a:pt x="480847" y="6287"/>
                    <a:pt x="509321" y="3467"/>
                  </a:cubicBezTo>
                  <a:cubicBezTo>
                    <a:pt x="537794" y="597"/>
                    <a:pt x="566013" y="0"/>
                    <a:pt x="593255" y="470"/>
                  </a:cubicBezTo>
                  <a:cubicBezTo>
                    <a:pt x="620509" y="902"/>
                    <a:pt x="646798" y="3708"/>
                    <a:pt x="671474" y="7366"/>
                  </a:cubicBezTo>
                  <a:cubicBezTo>
                    <a:pt x="696189" y="10985"/>
                    <a:pt x="719239" y="16396"/>
                    <a:pt x="740118" y="22479"/>
                  </a:cubicBezTo>
                  <a:cubicBezTo>
                    <a:pt x="781952" y="34620"/>
                    <a:pt x="814959" y="50495"/>
                    <a:pt x="835927" y="65024"/>
                  </a:cubicBezTo>
                  <a:cubicBezTo>
                    <a:pt x="841185" y="68656"/>
                    <a:pt x="845693" y="72212"/>
                    <a:pt x="849135" y="76213"/>
                  </a:cubicBezTo>
                  <a:cubicBezTo>
                    <a:pt x="849973" y="77318"/>
                    <a:pt x="850824" y="78207"/>
                    <a:pt x="851396" y="79960"/>
                  </a:cubicBezTo>
                  <a:cubicBezTo>
                    <a:pt x="851700" y="80544"/>
                    <a:pt x="851739" y="82626"/>
                    <a:pt x="850557" y="83300"/>
                  </a:cubicBezTo>
                  <a:cubicBezTo>
                    <a:pt x="849440" y="84189"/>
                    <a:pt x="848792" y="83935"/>
                    <a:pt x="848081" y="84062"/>
                  </a:cubicBezTo>
                  <a:cubicBezTo>
                    <a:pt x="845553" y="83947"/>
                    <a:pt x="843877" y="83185"/>
                    <a:pt x="842213" y="82665"/>
                  </a:cubicBezTo>
                  <a:cubicBezTo>
                    <a:pt x="835900" y="80138"/>
                    <a:pt x="832852" y="78347"/>
                    <a:pt x="832852" y="78347"/>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19"/>
            <p:cNvSpPr/>
            <p:nvPr/>
          </p:nvSpPr>
          <p:spPr>
            <a:xfrm>
              <a:off x="10738" y="9997"/>
              <a:ext cx="989" cy="212"/>
            </a:xfrm>
            <a:custGeom>
              <a:avLst/>
              <a:gdLst/>
              <a:ahLst/>
              <a:cxnLst/>
              <a:rect l="0" t="0" r="0" b="0"/>
              <a:pathLst>
                <a:path w="404635" h="86932">
                  <a:moveTo>
                    <a:pt x="404634" y="59881"/>
                  </a:moveTo>
                  <a:cubicBezTo>
                    <a:pt x="404634" y="59881"/>
                    <a:pt x="403135" y="59068"/>
                    <a:pt x="400329" y="57518"/>
                  </a:cubicBezTo>
                  <a:cubicBezTo>
                    <a:pt x="397433" y="55880"/>
                    <a:pt x="393483" y="54305"/>
                    <a:pt x="388023" y="52489"/>
                  </a:cubicBezTo>
                  <a:cubicBezTo>
                    <a:pt x="382714" y="50559"/>
                    <a:pt x="375881" y="49123"/>
                    <a:pt x="368223" y="47447"/>
                  </a:cubicBezTo>
                  <a:cubicBezTo>
                    <a:pt x="360515" y="45898"/>
                    <a:pt x="351675" y="44717"/>
                    <a:pt x="342074" y="43497"/>
                  </a:cubicBezTo>
                  <a:cubicBezTo>
                    <a:pt x="303517" y="39408"/>
                    <a:pt x="251714" y="38125"/>
                    <a:pt x="200342" y="41453"/>
                  </a:cubicBezTo>
                  <a:cubicBezTo>
                    <a:pt x="187490" y="42049"/>
                    <a:pt x="174701" y="43383"/>
                    <a:pt x="162115" y="44526"/>
                  </a:cubicBezTo>
                  <a:cubicBezTo>
                    <a:pt x="149580" y="46037"/>
                    <a:pt x="137185" y="47333"/>
                    <a:pt x="125336" y="49289"/>
                  </a:cubicBezTo>
                  <a:cubicBezTo>
                    <a:pt x="101587" y="52921"/>
                    <a:pt x="79616" y="57594"/>
                    <a:pt x="60998" y="62814"/>
                  </a:cubicBezTo>
                  <a:cubicBezTo>
                    <a:pt x="51765" y="65621"/>
                    <a:pt x="43294" y="68326"/>
                    <a:pt x="35788" y="70980"/>
                  </a:cubicBezTo>
                  <a:cubicBezTo>
                    <a:pt x="28498" y="73977"/>
                    <a:pt x="21857" y="76352"/>
                    <a:pt x="16662" y="78892"/>
                  </a:cubicBezTo>
                  <a:cubicBezTo>
                    <a:pt x="11315" y="81204"/>
                    <a:pt x="7264" y="83362"/>
                    <a:pt x="4419" y="84785"/>
                  </a:cubicBezTo>
                  <a:cubicBezTo>
                    <a:pt x="1536" y="86182"/>
                    <a:pt x="0" y="86931"/>
                    <a:pt x="0" y="86931"/>
                  </a:cubicBezTo>
                  <a:cubicBezTo>
                    <a:pt x="0" y="86931"/>
                    <a:pt x="1054" y="85598"/>
                    <a:pt x="3022" y="83083"/>
                  </a:cubicBezTo>
                  <a:cubicBezTo>
                    <a:pt x="5118" y="80696"/>
                    <a:pt x="7886" y="76720"/>
                    <a:pt x="12306" y="72682"/>
                  </a:cubicBezTo>
                  <a:cubicBezTo>
                    <a:pt x="16497" y="68313"/>
                    <a:pt x="21983" y="63423"/>
                    <a:pt x="28689" y="58242"/>
                  </a:cubicBezTo>
                  <a:cubicBezTo>
                    <a:pt x="35446" y="53187"/>
                    <a:pt x="43320" y="47701"/>
                    <a:pt x="52464" y="42672"/>
                  </a:cubicBezTo>
                  <a:cubicBezTo>
                    <a:pt x="57061" y="40233"/>
                    <a:pt x="61861" y="37680"/>
                    <a:pt x="66840" y="35051"/>
                  </a:cubicBezTo>
                  <a:cubicBezTo>
                    <a:pt x="71907" y="32689"/>
                    <a:pt x="77241" y="30352"/>
                    <a:pt x="82753" y="28054"/>
                  </a:cubicBezTo>
                  <a:cubicBezTo>
                    <a:pt x="93840" y="23723"/>
                    <a:pt x="105727" y="19519"/>
                    <a:pt x="118249" y="16243"/>
                  </a:cubicBezTo>
                  <a:cubicBezTo>
                    <a:pt x="143269" y="9423"/>
                    <a:pt x="170599" y="5080"/>
                    <a:pt x="198018" y="3429"/>
                  </a:cubicBezTo>
                  <a:cubicBezTo>
                    <a:pt x="252857" y="0"/>
                    <a:pt x="308115" y="7683"/>
                    <a:pt x="347155" y="22313"/>
                  </a:cubicBezTo>
                  <a:cubicBezTo>
                    <a:pt x="356959" y="25717"/>
                    <a:pt x="365696" y="29768"/>
                    <a:pt x="373189" y="33820"/>
                  </a:cubicBezTo>
                  <a:cubicBezTo>
                    <a:pt x="380720" y="37795"/>
                    <a:pt x="386931" y="41960"/>
                    <a:pt x="391668" y="45910"/>
                  </a:cubicBezTo>
                  <a:cubicBezTo>
                    <a:pt x="396481" y="49542"/>
                    <a:pt x="399897" y="53543"/>
                    <a:pt x="401752" y="55892"/>
                  </a:cubicBezTo>
                  <a:cubicBezTo>
                    <a:pt x="403643" y="58496"/>
                    <a:pt x="404634" y="59881"/>
                    <a:pt x="404634"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21"/>
            <p:cNvSpPr/>
            <p:nvPr/>
          </p:nvSpPr>
          <p:spPr>
            <a:xfrm>
              <a:off x="13482" y="9765"/>
              <a:ext cx="2082" cy="376"/>
            </a:xfrm>
            <a:custGeom>
              <a:avLst/>
              <a:gdLst/>
              <a:ahLst/>
              <a:cxnLst/>
              <a:rect l="0" t="0" r="0" b="0"/>
              <a:pathLst>
                <a:path w="851739" h="154015">
                  <a:moveTo>
                    <a:pt x="832852" y="78348"/>
                  </a:moveTo>
                  <a:cubicBezTo>
                    <a:pt x="832852" y="78348"/>
                    <a:pt x="836294" y="79529"/>
                    <a:pt x="842745" y="80735"/>
                  </a:cubicBezTo>
                  <a:cubicBezTo>
                    <a:pt x="844307" y="80938"/>
                    <a:pt x="846251" y="81268"/>
                    <a:pt x="847851" y="80977"/>
                  </a:cubicBezTo>
                  <a:cubicBezTo>
                    <a:pt x="848080" y="80913"/>
                    <a:pt x="848651" y="80697"/>
                    <a:pt x="848257" y="80786"/>
                  </a:cubicBezTo>
                  <a:cubicBezTo>
                    <a:pt x="848067" y="80913"/>
                    <a:pt x="847965" y="81535"/>
                    <a:pt x="847864" y="81192"/>
                  </a:cubicBezTo>
                  <a:cubicBezTo>
                    <a:pt x="847648" y="80837"/>
                    <a:pt x="846822" y="80024"/>
                    <a:pt x="846022" y="79363"/>
                  </a:cubicBezTo>
                  <a:cubicBezTo>
                    <a:pt x="842479" y="76684"/>
                    <a:pt x="837653" y="74068"/>
                    <a:pt x="832192" y="71439"/>
                  </a:cubicBezTo>
                  <a:cubicBezTo>
                    <a:pt x="810107" y="61101"/>
                    <a:pt x="776363" y="50763"/>
                    <a:pt x="735215" y="43410"/>
                  </a:cubicBezTo>
                  <a:cubicBezTo>
                    <a:pt x="714641" y="39702"/>
                    <a:pt x="692111" y="37149"/>
                    <a:pt x="668311" y="35231"/>
                  </a:cubicBezTo>
                  <a:cubicBezTo>
                    <a:pt x="644486" y="33364"/>
                    <a:pt x="619277" y="33262"/>
                    <a:pt x="593280" y="33681"/>
                  </a:cubicBezTo>
                  <a:cubicBezTo>
                    <a:pt x="541248" y="35231"/>
                    <a:pt x="485927" y="41873"/>
                    <a:pt x="431596" y="53747"/>
                  </a:cubicBezTo>
                  <a:cubicBezTo>
                    <a:pt x="404418" y="59589"/>
                    <a:pt x="377368" y="66320"/>
                    <a:pt x="351091" y="74258"/>
                  </a:cubicBezTo>
                  <a:cubicBezTo>
                    <a:pt x="324701" y="82259"/>
                    <a:pt x="299504" y="90767"/>
                    <a:pt x="274116" y="99658"/>
                  </a:cubicBezTo>
                  <a:cubicBezTo>
                    <a:pt x="249021" y="108573"/>
                    <a:pt x="224091" y="116561"/>
                    <a:pt x="200507" y="123369"/>
                  </a:cubicBezTo>
                  <a:cubicBezTo>
                    <a:pt x="176949" y="130468"/>
                    <a:pt x="154356" y="136386"/>
                    <a:pt x="133261" y="140983"/>
                  </a:cubicBezTo>
                  <a:cubicBezTo>
                    <a:pt x="112229" y="145797"/>
                    <a:pt x="92684" y="149302"/>
                    <a:pt x="75107" y="151270"/>
                  </a:cubicBezTo>
                  <a:cubicBezTo>
                    <a:pt x="57556" y="153340"/>
                    <a:pt x="42011" y="154014"/>
                    <a:pt x="29095" y="152451"/>
                  </a:cubicBezTo>
                  <a:cubicBezTo>
                    <a:pt x="16510" y="151296"/>
                    <a:pt x="5194" y="146889"/>
                    <a:pt x="2311" y="139485"/>
                  </a:cubicBezTo>
                  <a:cubicBezTo>
                    <a:pt x="0" y="132258"/>
                    <a:pt x="3543" y="129045"/>
                    <a:pt x="3111" y="129121"/>
                  </a:cubicBezTo>
                  <a:cubicBezTo>
                    <a:pt x="3390" y="128880"/>
                    <a:pt x="990" y="133096"/>
                    <a:pt x="4216" y="138494"/>
                  </a:cubicBezTo>
                  <a:cubicBezTo>
                    <a:pt x="7594" y="143790"/>
                    <a:pt x="17526" y="145428"/>
                    <a:pt x="29336" y="144628"/>
                  </a:cubicBezTo>
                  <a:cubicBezTo>
                    <a:pt x="53403" y="143003"/>
                    <a:pt x="87286" y="132932"/>
                    <a:pt x="127152" y="119380"/>
                  </a:cubicBezTo>
                  <a:cubicBezTo>
                    <a:pt x="147053" y="112357"/>
                    <a:pt x="168554" y="104509"/>
                    <a:pt x="191198" y="95835"/>
                  </a:cubicBezTo>
                  <a:cubicBezTo>
                    <a:pt x="213753" y="86906"/>
                    <a:pt x="237553" y="77496"/>
                    <a:pt x="262166" y="67768"/>
                  </a:cubicBezTo>
                  <a:cubicBezTo>
                    <a:pt x="286613" y="57811"/>
                    <a:pt x="313093" y="47245"/>
                    <a:pt x="340207" y="38951"/>
                  </a:cubicBezTo>
                  <a:cubicBezTo>
                    <a:pt x="367385" y="30430"/>
                    <a:pt x="395300" y="22543"/>
                    <a:pt x="423710" y="16625"/>
                  </a:cubicBezTo>
                  <a:cubicBezTo>
                    <a:pt x="452145" y="10884"/>
                    <a:pt x="480847" y="6287"/>
                    <a:pt x="509320" y="3467"/>
                  </a:cubicBezTo>
                  <a:cubicBezTo>
                    <a:pt x="537794" y="597"/>
                    <a:pt x="566013" y="0"/>
                    <a:pt x="593255" y="470"/>
                  </a:cubicBezTo>
                  <a:cubicBezTo>
                    <a:pt x="620509" y="902"/>
                    <a:pt x="646798" y="3709"/>
                    <a:pt x="671474" y="7366"/>
                  </a:cubicBezTo>
                  <a:cubicBezTo>
                    <a:pt x="696188" y="10986"/>
                    <a:pt x="719239" y="16396"/>
                    <a:pt x="740118" y="22479"/>
                  </a:cubicBezTo>
                  <a:cubicBezTo>
                    <a:pt x="781951" y="34620"/>
                    <a:pt x="814959" y="50495"/>
                    <a:pt x="835926" y="65024"/>
                  </a:cubicBezTo>
                  <a:cubicBezTo>
                    <a:pt x="841184" y="68657"/>
                    <a:pt x="845693" y="72213"/>
                    <a:pt x="849134" y="76213"/>
                  </a:cubicBezTo>
                  <a:cubicBezTo>
                    <a:pt x="849973" y="77318"/>
                    <a:pt x="850824" y="78207"/>
                    <a:pt x="851395" y="79960"/>
                  </a:cubicBezTo>
                  <a:cubicBezTo>
                    <a:pt x="851700" y="80544"/>
                    <a:pt x="851738" y="82627"/>
                    <a:pt x="850557" y="83300"/>
                  </a:cubicBezTo>
                  <a:cubicBezTo>
                    <a:pt x="849439" y="84189"/>
                    <a:pt x="848791" y="83935"/>
                    <a:pt x="848080" y="84062"/>
                  </a:cubicBezTo>
                  <a:cubicBezTo>
                    <a:pt x="845553" y="83948"/>
                    <a:pt x="843877" y="83186"/>
                    <a:pt x="842213" y="82665"/>
                  </a:cubicBezTo>
                  <a:cubicBezTo>
                    <a:pt x="835900" y="80138"/>
                    <a:pt x="832852" y="78348"/>
                    <a:pt x="832852" y="7834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22"/>
            <p:cNvSpPr/>
            <p:nvPr/>
          </p:nvSpPr>
          <p:spPr>
            <a:xfrm>
              <a:off x="14339" y="10077"/>
              <a:ext cx="989" cy="212"/>
            </a:xfrm>
            <a:custGeom>
              <a:avLst/>
              <a:gdLst/>
              <a:ahLst/>
              <a:cxnLst/>
              <a:rect l="0" t="0" r="0" b="0"/>
              <a:pathLst>
                <a:path w="404635" h="86933">
                  <a:moveTo>
                    <a:pt x="404634" y="59881"/>
                  </a:moveTo>
                  <a:cubicBezTo>
                    <a:pt x="404634" y="59881"/>
                    <a:pt x="403135" y="59068"/>
                    <a:pt x="400329" y="57519"/>
                  </a:cubicBezTo>
                  <a:cubicBezTo>
                    <a:pt x="397433" y="55880"/>
                    <a:pt x="393483" y="54306"/>
                    <a:pt x="388022" y="52490"/>
                  </a:cubicBezTo>
                  <a:cubicBezTo>
                    <a:pt x="382714" y="50559"/>
                    <a:pt x="375881" y="49124"/>
                    <a:pt x="368223" y="47448"/>
                  </a:cubicBezTo>
                  <a:cubicBezTo>
                    <a:pt x="360514" y="45898"/>
                    <a:pt x="351675" y="44717"/>
                    <a:pt x="342074" y="43498"/>
                  </a:cubicBezTo>
                  <a:cubicBezTo>
                    <a:pt x="303517" y="39409"/>
                    <a:pt x="251714" y="38126"/>
                    <a:pt x="200342" y="41453"/>
                  </a:cubicBezTo>
                  <a:cubicBezTo>
                    <a:pt x="187490" y="42050"/>
                    <a:pt x="174700" y="43383"/>
                    <a:pt x="162115" y="44526"/>
                  </a:cubicBezTo>
                  <a:cubicBezTo>
                    <a:pt x="149580" y="46038"/>
                    <a:pt x="137185" y="47333"/>
                    <a:pt x="125336" y="49289"/>
                  </a:cubicBezTo>
                  <a:cubicBezTo>
                    <a:pt x="101587" y="52921"/>
                    <a:pt x="79616" y="57595"/>
                    <a:pt x="60997" y="62814"/>
                  </a:cubicBezTo>
                  <a:cubicBezTo>
                    <a:pt x="51765" y="65621"/>
                    <a:pt x="43293" y="68326"/>
                    <a:pt x="35788" y="70981"/>
                  </a:cubicBezTo>
                  <a:cubicBezTo>
                    <a:pt x="28498" y="73978"/>
                    <a:pt x="21856" y="76353"/>
                    <a:pt x="16662" y="78893"/>
                  </a:cubicBezTo>
                  <a:cubicBezTo>
                    <a:pt x="11315" y="81204"/>
                    <a:pt x="7264" y="83363"/>
                    <a:pt x="4419" y="84785"/>
                  </a:cubicBezTo>
                  <a:cubicBezTo>
                    <a:pt x="1536" y="86182"/>
                    <a:pt x="0" y="86932"/>
                    <a:pt x="0" y="86932"/>
                  </a:cubicBezTo>
                  <a:cubicBezTo>
                    <a:pt x="0" y="86932"/>
                    <a:pt x="1054" y="85598"/>
                    <a:pt x="3022" y="83083"/>
                  </a:cubicBezTo>
                  <a:cubicBezTo>
                    <a:pt x="5118" y="80696"/>
                    <a:pt x="7886" y="76721"/>
                    <a:pt x="12306" y="72682"/>
                  </a:cubicBezTo>
                  <a:cubicBezTo>
                    <a:pt x="16497" y="68313"/>
                    <a:pt x="21983" y="63424"/>
                    <a:pt x="28689" y="58242"/>
                  </a:cubicBezTo>
                  <a:cubicBezTo>
                    <a:pt x="35445" y="53188"/>
                    <a:pt x="43319" y="47701"/>
                    <a:pt x="52463" y="42672"/>
                  </a:cubicBezTo>
                  <a:cubicBezTo>
                    <a:pt x="57061" y="40234"/>
                    <a:pt x="61861" y="37681"/>
                    <a:pt x="66840" y="35052"/>
                  </a:cubicBezTo>
                  <a:cubicBezTo>
                    <a:pt x="71907" y="32690"/>
                    <a:pt x="77241" y="30353"/>
                    <a:pt x="82753" y="28054"/>
                  </a:cubicBezTo>
                  <a:cubicBezTo>
                    <a:pt x="93840" y="23723"/>
                    <a:pt x="105727" y="19520"/>
                    <a:pt x="118249" y="16243"/>
                  </a:cubicBezTo>
                  <a:cubicBezTo>
                    <a:pt x="143268" y="9424"/>
                    <a:pt x="170599" y="5080"/>
                    <a:pt x="198018" y="3429"/>
                  </a:cubicBezTo>
                  <a:cubicBezTo>
                    <a:pt x="252857" y="0"/>
                    <a:pt x="308114" y="7683"/>
                    <a:pt x="347154" y="22314"/>
                  </a:cubicBezTo>
                  <a:cubicBezTo>
                    <a:pt x="356959" y="25718"/>
                    <a:pt x="365696" y="29769"/>
                    <a:pt x="373189" y="33820"/>
                  </a:cubicBezTo>
                  <a:cubicBezTo>
                    <a:pt x="380720" y="37795"/>
                    <a:pt x="386931" y="41961"/>
                    <a:pt x="391667" y="45910"/>
                  </a:cubicBezTo>
                  <a:cubicBezTo>
                    <a:pt x="396481" y="49543"/>
                    <a:pt x="399897" y="53543"/>
                    <a:pt x="401751" y="55893"/>
                  </a:cubicBezTo>
                  <a:cubicBezTo>
                    <a:pt x="403643" y="58497"/>
                    <a:pt x="404634" y="59881"/>
                    <a:pt x="404634"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24"/>
            <p:cNvSpPr/>
            <p:nvPr/>
          </p:nvSpPr>
          <p:spPr>
            <a:xfrm>
              <a:off x="6612" y="9684"/>
              <a:ext cx="2082" cy="376"/>
            </a:xfrm>
            <a:custGeom>
              <a:avLst/>
              <a:gdLst/>
              <a:ahLst/>
              <a:cxnLst/>
              <a:rect l="0" t="0" r="0" b="0"/>
              <a:pathLst>
                <a:path w="851752" h="154014">
                  <a:moveTo>
                    <a:pt x="832828" y="78347"/>
                  </a:moveTo>
                  <a:cubicBezTo>
                    <a:pt x="832828" y="78347"/>
                    <a:pt x="836270" y="79528"/>
                    <a:pt x="842722" y="80735"/>
                  </a:cubicBezTo>
                  <a:cubicBezTo>
                    <a:pt x="844296" y="80938"/>
                    <a:pt x="846240" y="81268"/>
                    <a:pt x="847827" y="80976"/>
                  </a:cubicBezTo>
                  <a:cubicBezTo>
                    <a:pt x="848056" y="80913"/>
                    <a:pt x="848627" y="80697"/>
                    <a:pt x="848246" y="80785"/>
                  </a:cubicBezTo>
                  <a:cubicBezTo>
                    <a:pt x="848055" y="80913"/>
                    <a:pt x="847941" y="81535"/>
                    <a:pt x="847840" y="81192"/>
                  </a:cubicBezTo>
                  <a:cubicBezTo>
                    <a:pt x="847624" y="80836"/>
                    <a:pt x="846785" y="80023"/>
                    <a:pt x="845998" y="79363"/>
                  </a:cubicBezTo>
                  <a:cubicBezTo>
                    <a:pt x="842455" y="76683"/>
                    <a:pt x="837642" y="74067"/>
                    <a:pt x="832180" y="71438"/>
                  </a:cubicBezTo>
                  <a:cubicBezTo>
                    <a:pt x="810095" y="61101"/>
                    <a:pt x="776351" y="50763"/>
                    <a:pt x="735203" y="43409"/>
                  </a:cubicBezTo>
                  <a:cubicBezTo>
                    <a:pt x="714617" y="39701"/>
                    <a:pt x="692099" y="37148"/>
                    <a:pt x="668312" y="35230"/>
                  </a:cubicBezTo>
                  <a:cubicBezTo>
                    <a:pt x="644487" y="33363"/>
                    <a:pt x="619278" y="33262"/>
                    <a:pt x="593268" y="33681"/>
                  </a:cubicBezTo>
                  <a:cubicBezTo>
                    <a:pt x="541249" y="35230"/>
                    <a:pt x="485915" y="41872"/>
                    <a:pt x="431584" y="53747"/>
                  </a:cubicBezTo>
                  <a:cubicBezTo>
                    <a:pt x="404407" y="59589"/>
                    <a:pt x="377355" y="66320"/>
                    <a:pt x="351092" y="74257"/>
                  </a:cubicBezTo>
                  <a:cubicBezTo>
                    <a:pt x="324689" y="82258"/>
                    <a:pt x="299505" y="90767"/>
                    <a:pt x="274117" y="99657"/>
                  </a:cubicBezTo>
                  <a:cubicBezTo>
                    <a:pt x="249022" y="108572"/>
                    <a:pt x="224079" y="116561"/>
                    <a:pt x="200508" y="123368"/>
                  </a:cubicBezTo>
                  <a:cubicBezTo>
                    <a:pt x="176937" y="130467"/>
                    <a:pt x="154356" y="136385"/>
                    <a:pt x="133261" y="140983"/>
                  </a:cubicBezTo>
                  <a:cubicBezTo>
                    <a:pt x="112230" y="145796"/>
                    <a:pt x="92672" y="149301"/>
                    <a:pt x="75095" y="151270"/>
                  </a:cubicBezTo>
                  <a:cubicBezTo>
                    <a:pt x="57557" y="153340"/>
                    <a:pt x="41999" y="154013"/>
                    <a:pt x="29083" y="152451"/>
                  </a:cubicBezTo>
                  <a:cubicBezTo>
                    <a:pt x="16498" y="151295"/>
                    <a:pt x="5195" y="146888"/>
                    <a:pt x="2312" y="139484"/>
                  </a:cubicBezTo>
                  <a:cubicBezTo>
                    <a:pt x="0" y="132258"/>
                    <a:pt x="3531" y="129045"/>
                    <a:pt x="3112" y="129121"/>
                  </a:cubicBezTo>
                  <a:cubicBezTo>
                    <a:pt x="3404" y="128879"/>
                    <a:pt x="991" y="133096"/>
                    <a:pt x="4217" y="138493"/>
                  </a:cubicBezTo>
                  <a:cubicBezTo>
                    <a:pt x="7595" y="143789"/>
                    <a:pt x="17526" y="145428"/>
                    <a:pt x="29337" y="144628"/>
                  </a:cubicBezTo>
                  <a:cubicBezTo>
                    <a:pt x="53391" y="143002"/>
                    <a:pt x="87275" y="132931"/>
                    <a:pt x="127153" y="119380"/>
                  </a:cubicBezTo>
                  <a:cubicBezTo>
                    <a:pt x="147054" y="112357"/>
                    <a:pt x="168555" y="104508"/>
                    <a:pt x="191199" y="95834"/>
                  </a:cubicBezTo>
                  <a:cubicBezTo>
                    <a:pt x="213767" y="86906"/>
                    <a:pt x="237554" y="77495"/>
                    <a:pt x="262166" y="67767"/>
                  </a:cubicBezTo>
                  <a:cubicBezTo>
                    <a:pt x="286601" y="57810"/>
                    <a:pt x="313081" y="47244"/>
                    <a:pt x="340195" y="38951"/>
                  </a:cubicBezTo>
                  <a:cubicBezTo>
                    <a:pt x="367373" y="30429"/>
                    <a:pt x="395288" y="22542"/>
                    <a:pt x="423698" y="16624"/>
                  </a:cubicBezTo>
                  <a:cubicBezTo>
                    <a:pt x="452133" y="10884"/>
                    <a:pt x="480848" y="6286"/>
                    <a:pt x="509321" y="3467"/>
                  </a:cubicBezTo>
                  <a:cubicBezTo>
                    <a:pt x="537782" y="596"/>
                    <a:pt x="566014" y="0"/>
                    <a:pt x="593243" y="470"/>
                  </a:cubicBezTo>
                  <a:cubicBezTo>
                    <a:pt x="620510" y="902"/>
                    <a:pt x="646786" y="3708"/>
                    <a:pt x="671475" y="7366"/>
                  </a:cubicBezTo>
                  <a:cubicBezTo>
                    <a:pt x="696189" y="10985"/>
                    <a:pt x="719227" y="16396"/>
                    <a:pt x="740118" y="22479"/>
                  </a:cubicBezTo>
                  <a:cubicBezTo>
                    <a:pt x="781952" y="34620"/>
                    <a:pt x="814959" y="50495"/>
                    <a:pt x="835927" y="65024"/>
                  </a:cubicBezTo>
                  <a:cubicBezTo>
                    <a:pt x="841185" y="68656"/>
                    <a:pt x="845694" y="72212"/>
                    <a:pt x="849148" y="76213"/>
                  </a:cubicBezTo>
                  <a:cubicBezTo>
                    <a:pt x="849986" y="77318"/>
                    <a:pt x="850824" y="78207"/>
                    <a:pt x="851395" y="79959"/>
                  </a:cubicBezTo>
                  <a:cubicBezTo>
                    <a:pt x="851713" y="80544"/>
                    <a:pt x="851751" y="82626"/>
                    <a:pt x="850557" y="83300"/>
                  </a:cubicBezTo>
                  <a:cubicBezTo>
                    <a:pt x="849439" y="84189"/>
                    <a:pt x="848792" y="83934"/>
                    <a:pt x="848068" y="84062"/>
                  </a:cubicBezTo>
                  <a:cubicBezTo>
                    <a:pt x="845553" y="83947"/>
                    <a:pt x="843864" y="83185"/>
                    <a:pt x="842200" y="82665"/>
                  </a:cubicBezTo>
                  <a:cubicBezTo>
                    <a:pt x="835889" y="80138"/>
                    <a:pt x="832828" y="78347"/>
                    <a:pt x="832828" y="78347"/>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25"/>
            <p:cNvSpPr/>
            <p:nvPr/>
          </p:nvSpPr>
          <p:spPr>
            <a:xfrm>
              <a:off x="7470" y="9996"/>
              <a:ext cx="989" cy="212"/>
            </a:xfrm>
            <a:custGeom>
              <a:avLst/>
              <a:gdLst/>
              <a:ahLst/>
              <a:cxnLst/>
              <a:rect l="0" t="0" r="0" b="0"/>
              <a:pathLst>
                <a:path w="404623" h="86932">
                  <a:moveTo>
                    <a:pt x="404622" y="59880"/>
                  </a:moveTo>
                  <a:cubicBezTo>
                    <a:pt x="404622" y="59880"/>
                    <a:pt x="403123" y="59068"/>
                    <a:pt x="400317" y="57518"/>
                  </a:cubicBezTo>
                  <a:cubicBezTo>
                    <a:pt x="397421" y="55880"/>
                    <a:pt x="393472" y="54305"/>
                    <a:pt x="388011" y="52489"/>
                  </a:cubicBezTo>
                  <a:cubicBezTo>
                    <a:pt x="382702" y="50559"/>
                    <a:pt x="375869" y="49123"/>
                    <a:pt x="368224" y="47447"/>
                  </a:cubicBezTo>
                  <a:cubicBezTo>
                    <a:pt x="360502" y="45898"/>
                    <a:pt x="351676" y="44717"/>
                    <a:pt x="342075" y="43497"/>
                  </a:cubicBezTo>
                  <a:cubicBezTo>
                    <a:pt x="303517" y="39408"/>
                    <a:pt x="251701" y="38125"/>
                    <a:pt x="200343" y="41452"/>
                  </a:cubicBezTo>
                  <a:cubicBezTo>
                    <a:pt x="187478" y="42049"/>
                    <a:pt x="174701" y="43383"/>
                    <a:pt x="162116" y="44526"/>
                  </a:cubicBezTo>
                  <a:cubicBezTo>
                    <a:pt x="149581" y="46037"/>
                    <a:pt x="137198" y="47333"/>
                    <a:pt x="125349" y="49288"/>
                  </a:cubicBezTo>
                  <a:cubicBezTo>
                    <a:pt x="101587" y="52921"/>
                    <a:pt x="79616" y="57594"/>
                    <a:pt x="60998" y="62814"/>
                  </a:cubicBezTo>
                  <a:cubicBezTo>
                    <a:pt x="51778" y="65621"/>
                    <a:pt x="43307" y="68326"/>
                    <a:pt x="35789" y="70980"/>
                  </a:cubicBezTo>
                  <a:cubicBezTo>
                    <a:pt x="28499" y="73977"/>
                    <a:pt x="21857" y="76352"/>
                    <a:pt x="16663" y="78892"/>
                  </a:cubicBezTo>
                  <a:cubicBezTo>
                    <a:pt x="11316" y="81204"/>
                    <a:pt x="7252" y="83362"/>
                    <a:pt x="4420" y="84785"/>
                  </a:cubicBezTo>
                  <a:cubicBezTo>
                    <a:pt x="1537" y="86182"/>
                    <a:pt x="0" y="86931"/>
                    <a:pt x="0" y="86931"/>
                  </a:cubicBezTo>
                  <a:cubicBezTo>
                    <a:pt x="0" y="86931"/>
                    <a:pt x="1054" y="85597"/>
                    <a:pt x="3023" y="83083"/>
                  </a:cubicBezTo>
                  <a:cubicBezTo>
                    <a:pt x="5118" y="80695"/>
                    <a:pt x="7887" y="76720"/>
                    <a:pt x="12306" y="72682"/>
                  </a:cubicBezTo>
                  <a:cubicBezTo>
                    <a:pt x="16510" y="68313"/>
                    <a:pt x="21984" y="63423"/>
                    <a:pt x="28689" y="58242"/>
                  </a:cubicBezTo>
                  <a:cubicBezTo>
                    <a:pt x="35446" y="53187"/>
                    <a:pt x="43320" y="47701"/>
                    <a:pt x="52464" y="42671"/>
                  </a:cubicBezTo>
                  <a:cubicBezTo>
                    <a:pt x="57074" y="40233"/>
                    <a:pt x="61874" y="37680"/>
                    <a:pt x="66840" y="35051"/>
                  </a:cubicBezTo>
                  <a:cubicBezTo>
                    <a:pt x="71920" y="32689"/>
                    <a:pt x="77241" y="30352"/>
                    <a:pt x="82753" y="28054"/>
                  </a:cubicBezTo>
                  <a:cubicBezTo>
                    <a:pt x="93840" y="23723"/>
                    <a:pt x="105728" y="19519"/>
                    <a:pt x="118250" y="16243"/>
                  </a:cubicBezTo>
                  <a:cubicBezTo>
                    <a:pt x="143269" y="9423"/>
                    <a:pt x="170599" y="5080"/>
                    <a:pt x="198019" y="3428"/>
                  </a:cubicBezTo>
                  <a:cubicBezTo>
                    <a:pt x="252870" y="0"/>
                    <a:pt x="308115" y="7683"/>
                    <a:pt x="347167" y="22313"/>
                  </a:cubicBezTo>
                  <a:cubicBezTo>
                    <a:pt x="356972" y="25717"/>
                    <a:pt x="365697" y="29768"/>
                    <a:pt x="373190" y="33820"/>
                  </a:cubicBezTo>
                  <a:cubicBezTo>
                    <a:pt x="380721" y="37795"/>
                    <a:pt x="386931" y="41960"/>
                    <a:pt x="391668" y="45910"/>
                  </a:cubicBezTo>
                  <a:cubicBezTo>
                    <a:pt x="396481" y="49542"/>
                    <a:pt x="399910" y="53543"/>
                    <a:pt x="401752" y="55892"/>
                  </a:cubicBezTo>
                  <a:cubicBezTo>
                    <a:pt x="403631" y="58509"/>
                    <a:pt x="404622" y="59880"/>
                    <a:pt x="404622" y="59880"/>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任意多边形 27"/>
            <p:cNvSpPr/>
            <p:nvPr/>
          </p:nvSpPr>
          <p:spPr>
            <a:xfrm>
              <a:off x="2926" y="9603"/>
              <a:ext cx="2082" cy="376"/>
            </a:xfrm>
            <a:custGeom>
              <a:avLst/>
              <a:gdLst/>
              <a:ahLst/>
              <a:cxnLst/>
              <a:rect l="0" t="0" r="0" b="0"/>
              <a:pathLst>
                <a:path w="851751" h="154015">
                  <a:moveTo>
                    <a:pt x="832827" y="78348"/>
                  </a:moveTo>
                  <a:cubicBezTo>
                    <a:pt x="832827" y="78348"/>
                    <a:pt x="836269" y="79529"/>
                    <a:pt x="842721" y="80735"/>
                  </a:cubicBezTo>
                  <a:cubicBezTo>
                    <a:pt x="844295" y="80938"/>
                    <a:pt x="846239" y="81269"/>
                    <a:pt x="847826" y="80977"/>
                  </a:cubicBezTo>
                  <a:cubicBezTo>
                    <a:pt x="848055" y="80913"/>
                    <a:pt x="848626" y="80697"/>
                    <a:pt x="848245" y="80786"/>
                  </a:cubicBezTo>
                  <a:cubicBezTo>
                    <a:pt x="848055" y="80913"/>
                    <a:pt x="847940" y="81535"/>
                    <a:pt x="847839" y="81193"/>
                  </a:cubicBezTo>
                  <a:cubicBezTo>
                    <a:pt x="847623" y="80837"/>
                    <a:pt x="846785" y="80024"/>
                    <a:pt x="845997" y="79364"/>
                  </a:cubicBezTo>
                  <a:cubicBezTo>
                    <a:pt x="842454" y="76684"/>
                    <a:pt x="837641" y="74068"/>
                    <a:pt x="832180" y="71439"/>
                  </a:cubicBezTo>
                  <a:cubicBezTo>
                    <a:pt x="810094" y="61101"/>
                    <a:pt x="776351" y="50764"/>
                    <a:pt x="735203" y="43410"/>
                  </a:cubicBezTo>
                  <a:cubicBezTo>
                    <a:pt x="714616" y="39702"/>
                    <a:pt x="692099" y="37149"/>
                    <a:pt x="668312" y="35231"/>
                  </a:cubicBezTo>
                  <a:cubicBezTo>
                    <a:pt x="644486" y="33364"/>
                    <a:pt x="619277" y="33263"/>
                    <a:pt x="593267" y="33682"/>
                  </a:cubicBezTo>
                  <a:cubicBezTo>
                    <a:pt x="541248" y="35231"/>
                    <a:pt x="485914" y="41873"/>
                    <a:pt x="431584" y="53747"/>
                  </a:cubicBezTo>
                  <a:cubicBezTo>
                    <a:pt x="404406" y="59589"/>
                    <a:pt x="377355" y="66320"/>
                    <a:pt x="351091" y="74258"/>
                  </a:cubicBezTo>
                  <a:cubicBezTo>
                    <a:pt x="324688" y="82259"/>
                    <a:pt x="299504" y="90768"/>
                    <a:pt x="274116" y="99658"/>
                  </a:cubicBezTo>
                  <a:cubicBezTo>
                    <a:pt x="249021" y="108573"/>
                    <a:pt x="224078" y="116561"/>
                    <a:pt x="200507" y="123369"/>
                  </a:cubicBezTo>
                  <a:cubicBezTo>
                    <a:pt x="176936" y="130468"/>
                    <a:pt x="154355" y="136386"/>
                    <a:pt x="133261" y="140984"/>
                  </a:cubicBezTo>
                  <a:cubicBezTo>
                    <a:pt x="112230" y="145797"/>
                    <a:pt x="92672" y="149302"/>
                    <a:pt x="75095" y="151271"/>
                  </a:cubicBezTo>
                  <a:cubicBezTo>
                    <a:pt x="57556" y="153341"/>
                    <a:pt x="41999" y="154014"/>
                    <a:pt x="29083" y="152451"/>
                  </a:cubicBezTo>
                  <a:cubicBezTo>
                    <a:pt x="16497" y="151296"/>
                    <a:pt x="5194" y="146889"/>
                    <a:pt x="2311" y="139485"/>
                  </a:cubicBezTo>
                  <a:cubicBezTo>
                    <a:pt x="0" y="132259"/>
                    <a:pt x="3530" y="129046"/>
                    <a:pt x="3111" y="129122"/>
                  </a:cubicBezTo>
                  <a:cubicBezTo>
                    <a:pt x="3403" y="128880"/>
                    <a:pt x="990" y="133096"/>
                    <a:pt x="4216" y="138494"/>
                  </a:cubicBezTo>
                  <a:cubicBezTo>
                    <a:pt x="7594" y="143790"/>
                    <a:pt x="17526" y="145428"/>
                    <a:pt x="29337" y="144628"/>
                  </a:cubicBezTo>
                  <a:cubicBezTo>
                    <a:pt x="53390" y="143003"/>
                    <a:pt x="87274" y="132932"/>
                    <a:pt x="127152" y="119381"/>
                  </a:cubicBezTo>
                  <a:cubicBezTo>
                    <a:pt x="147053" y="112357"/>
                    <a:pt x="168554" y="104509"/>
                    <a:pt x="191198" y="95835"/>
                  </a:cubicBezTo>
                  <a:cubicBezTo>
                    <a:pt x="213766" y="86907"/>
                    <a:pt x="237553" y="77496"/>
                    <a:pt x="262166" y="67768"/>
                  </a:cubicBezTo>
                  <a:cubicBezTo>
                    <a:pt x="286601" y="57811"/>
                    <a:pt x="313080" y="47245"/>
                    <a:pt x="340194" y="38951"/>
                  </a:cubicBezTo>
                  <a:cubicBezTo>
                    <a:pt x="367372" y="30430"/>
                    <a:pt x="395287" y="22543"/>
                    <a:pt x="423697" y="16625"/>
                  </a:cubicBezTo>
                  <a:cubicBezTo>
                    <a:pt x="452132" y="10885"/>
                    <a:pt x="480847" y="6287"/>
                    <a:pt x="509320" y="3468"/>
                  </a:cubicBezTo>
                  <a:cubicBezTo>
                    <a:pt x="537781" y="597"/>
                    <a:pt x="566013" y="0"/>
                    <a:pt x="593242" y="470"/>
                  </a:cubicBezTo>
                  <a:cubicBezTo>
                    <a:pt x="620509" y="902"/>
                    <a:pt x="646785" y="3709"/>
                    <a:pt x="671474" y="7367"/>
                  </a:cubicBezTo>
                  <a:cubicBezTo>
                    <a:pt x="696188" y="10986"/>
                    <a:pt x="719226" y="16396"/>
                    <a:pt x="740117" y="22480"/>
                  </a:cubicBezTo>
                  <a:cubicBezTo>
                    <a:pt x="781951" y="34621"/>
                    <a:pt x="814959" y="50496"/>
                    <a:pt x="835926" y="65025"/>
                  </a:cubicBezTo>
                  <a:cubicBezTo>
                    <a:pt x="841184" y="68657"/>
                    <a:pt x="845693" y="72213"/>
                    <a:pt x="849147" y="76214"/>
                  </a:cubicBezTo>
                  <a:cubicBezTo>
                    <a:pt x="849985" y="77318"/>
                    <a:pt x="850823" y="78208"/>
                    <a:pt x="851395" y="79960"/>
                  </a:cubicBezTo>
                  <a:cubicBezTo>
                    <a:pt x="851712" y="80544"/>
                    <a:pt x="851750" y="82627"/>
                    <a:pt x="850557" y="83300"/>
                  </a:cubicBezTo>
                  <a:cubicBezTo>
                    <a:pt x="849439" y="84189"/>
                    <a:pt x="848791" y="83935"/>
                    <a:pt x="848068" y="84062"/>
                  </a:cubicBezTo>
                  <a:cubicBezTo>
                    <a:pt x="845553" y="83948"/>
                    <a:pt x="843864" y="83186"/>
                    <a:pt x="842200" y="82665"/>
                  </a:cubicBezTo>
                  <a:cubicBezTo>
                    <a:pt x="835888" y="80138"/>
                    <a:pt x="832827" y="78348"/>
                    <a:pt x="832827" y="7834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任意多边形 28"/>
            <p:cNvSpPr/>
            <p:nvPr/>
          </p:nvSpPr>
          <p:spPr>
            <a:xfrm>
              <a:off x="3784" y="9916"/>
              <a:ext cx="989" cy="212"/>
            </a:xfrm>
            <a:custGeom>
              <a:avLst/>
              <a:gdLst/>
              <a:ahLst/>
              <a:cxnLst/>
              <a:rect l="0" t="0" r="0" b="0"/>
              <a:pathLst>
                <a:path w="404623" h="86933">
                  <a:moveTo>
                    <a:pt x="404622" y="59881"/>
                  </a:moveTo>
                  <a:cubicBezTo>
                    <a:pt x="404622" y="59881"/>
                    <a:pt x="403123" y="59068"/>
                    <a:pt x="400317" y="57519"/>
                  </a:cubicBezTo>
                  <a:cubicBezTo>
                    <a:pt x="397421" y="55880"/>
                    <a:pt x="393471" y="54306"/>
                    <a:pt x="388010" y="52490"/>
                  </a:cubicBezTo>
                  <a:cubicBezTo>
                    <a:pt x="382702" y="50559"/>
                    <a:pt x="375869" y="49124"/>
                    <a:pt x="368224" y="47448"/>
                  </a:cubicBezTo>
                  <a:cubicBezTo>
                    <a:pt x="360502" y="45898"/>
                    <a:pt x="351676" y="44717"/>
                    <a:pt x="342074" y="43498"/>
                  </a:cubicBezTo>
                  <a:cubicBezTo>
                    <a:pt x="303517" y="39409"/>
                    <a:pt x="251701" y="38126"/>
                    <a:pt x="200342" y="41453"/>
                  </a:cubicBezTo>
                  <a:cubicBezTo>
                    <a:pt x="187477" y="42050"/>
                    <a:pt x="174701" y="43384"/>
                    <a:pt x="162115" y="44526"/>
                  </a:cubicBezTo>
                  <a:cubicBezTo>
                    <a:pt x="149580" y="46038"/>
                    <a:pt x="137198" y="47333"/>
                    <a:pt x="125349" y="49289"/>
                  </a:cubicBezTo>
                  <a:cubicBezTo>
                    <a:pt x="101587" y="52921"/>
                    <a:pt x="79616" y="57595"/>
                    <a:pt x="60998" y="62814"/>
                  </a:cubicBezTo>
                  <a:cubicBezTo>
                    <a:pt x="51778" y="65621"/>
                    <a:pt x="43307" y="68326"/>
                    <a:pt x="35788" y="70981"/>
                  </a:cubicBezTo>
                  <a:cubicBezTo>
                    <a:pt x="28499" y="73978"/>
                    <a:pt x="21857" y="76353"/>
                    <a:pt x="16662" y="78893"/>
                  </a:cubicBezTo>
                  <a:cubicBezTo>
                    <a:pt x="11316" y="81204"/>
                    <a:pt x="7252" y="83363"/>
                    <a:pt x="4420" y="84785"/>
                  </a:cubicBezTo>
                  <a:cubicBezTo>
                    <a:pt x="1537" y="86182"/>
                    <a:pt x="0" y="86932"/>
                    <a:pt x="0" y="86932"/>
                  </a:cubicBezTo>
                  <a:cubicBezTo>
                    <a:pt x="0" y="86932"/>
                    <a:pt x="1054" y="85598"/>
                    <a:pt x="3023" y="83083"/>
                  </a:cubicBezTo>
                  <a:cubicBezTo>
                    <a:pt x="5118" y="80696"/>
                    <a:pt x="7887" y="76721"/>
                    <a:pt x="12306" y="72682"/>
                  </a:cubicBezTo>
                  <a:cubicBezTo>
                    <a:pt x="16510" y="68313"/>
                    <a:pt x="21984" y="63424"/>
                    <a:pt x="28689" y="58242"/>
                  </a:cubicBezTo>
                  <a:cubicBezTo>
                    <a:pt x="35446" y="53188"/>
                    <a:pt x="43320" y="47701"/>
                    <a:pt x="52464" y="42672"/>
                  </a:cubicBezTo>
                  <a:cubicBezTo>
                    <a:pt x="57074" y="40234"/>
                    <a:pt x="61874" y="37681"/>
                    <a:pt x="66840" y="35052"/>
                  </a:cubicBezTo>
                  <a:cubicBezTo>
                    <a:pt x="71920" y="32690"/>
                    <a:pt x="77241" y="30353"/>
                    <a:pt x="82753" y="28054"/>
                  </a:cubicBezTo>
                  <a:cubicBezTo>
                    <a:pt x="93840" y="23723"/>
                    <a:pt x="105727" y="19520"/>
                    <a:pt x="118250" y="16243"/>
                  </a:cubicBezTo>
                  <a:cubicBezTo>
                    <a:pt x="143269" y="9424"/>
                    <a:pt x="170599" y="5080"/>
                    <a:pt x="198018" y="3429"/>
                  </a:cubicBezTo>
                  <a:cubicBezTo>
                    <a:pt x="252870" y="0"/>
                    <a:pt x="308115" y="7683"/>
                    <a:pt x="347167" y="22314"/>
                  </a:cubicBezTo>
                  <a:cubicBezTo>
                    <a:pt x="356972" y="25718"/>
                    <a:pt x="365696" y="29769"/>
                    <a:pt x="373189" y="33820"/>
                  </a:cubicBezTo>
                  <a:cubicBezTo>
                    <a:pt x="380721" y="37795"/>
                    <a:pt x="386931" y="41961"/>
                    <a:pt x="391668" y="45910"/>
                  </a:cubicBezTo>
                  <a:cubicBezTo>
                    <a:pt x="396481" y="49543"/>
                    <a:pt x="399910" y="53543"/>
                    <a:pt x="401752" y="55893"/>
                  </a:cubicBezTo>
                  <a:cubicBezTo>
                    <a:pt x="403631" y="58497"/>
                    <a:pt x="404622" y="59881"/>
                    <a:pt x="404622"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 name="组合 1"/>
          <p:cNvGrpSpPr/>
          <p:nvPr/>
        </p:nvGrpSpPr>
        <p:grpSpPr>
          <a:xfrm rot="0">
            <a:off x="4302760" y="4111625"/>
            <a:ext cx="3780790" cy="581660"/>
            <a:chOff x="6311" y="2156"/>
            <a:chExt cx="6890" cy="1060"/>
          </a:xfrm>
        </p:grpSpPr>
        <p:sp>
          <p:nvSpPr>
            <p:cNvPr id="4" name="矩形 3"/>
            <p:cNvSpPr/>
            <p:nvPr/>
          </p:nvSpPr>
          <p:spPr>
            <a:xfrm>
              <a:off x="6311" y="2156"/>
              <a:ext cx="1360" cy="1060"/>
            </a:xfrm>
            <a:prstGeom prst="rect">
              <a:avLst/>
            </a:prstGeom>
            <a:solidFill>
              <a:srgbClr val="856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5" name="文本框 4"/>
            <p:cNvSpPr txBox="1"/>
            <p:nvPr/>
          </p:nvSpPr>
          <p:spPr>
            <a:xfrm>
              <a:off x="6567" y="2275"/>
              <a:ext cx="768" cy="839"/>
            </a:xfrm>
            <a:prstGeom prst="rect">
              <a:avLst/>
            </a:prstGeom>
            <a:noFill/>
          </p:spPr>
          <p:txBody>
            <a:bodyPr wrap="square" rtlCol="0">
              <a:spAutoFit/>
            </a:bodyPr>
            <a:p>
              <a:r>
                <a:rPr lang="zh-CN" altLang="en-US" sz="2400">
                  <a:solidFill>
                    <a:schemeClr val="bg1"/>
                  </a:solidFill>
                </a:rPr>
                <a:t>一</a:t>
              </a:r>
              <a:endParaRPr lang="zh-CN" altLang="en-US" sz="2400">
                <a:solidFill>
                  <a:schemeClr val="bg1"/>
                </a:solidFill>
              </a:endParaRPr>
            </a:p>
          </p:txBody>
        </p:sp>
        <p:sp>
          <p:nvSpPr>
            <p:cNvPr id="10" name="矩形 9"/>
            <p:cNvSpPr/>
            <p:nvPr/>
          </p:nvSpPr>
          <p:spPr>
            <a:xfrm>
              <a:off x="7911" y="2156"/>
              <a:ext cx="5290" cy="1060"/>
            </a:xfrm>
            <a:prstGeom prst="rect">
              <a:avLst/>
            </a:prstGeom>
            <a:noFill/>
            <a:ln>
              <a:solidFill>
                <a:srgbClr val="856959"/>
              </a:solidFill>
            </a:ln>
            <a:extLst>
              <a:ext uri="{909E8E84-426E-40DD-AFC4-6F175D3DCCD1}">
                <a14:hiddenFill xmlns:a14="http://schemas.microsoft.com/office/drawing/2010/main">
                  <a:solidFill>
                    <a:srgbClr val="D5BD9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14" name="文本框 13"/>
            <p:cNvSpPr txBox="1"/>
            <p:nvPr/>
          </p:nvSpPr>
          <p:spPr>
            <a:xfrm>
              <a:off x="8367" y="2315"/>
              <a:ext cx="4156" cy="839"/>
            </a:xfrm>
            <a:prstGeom prst="rect">
              <a:avLst/>
            </a:prstGeom>
            <a:noFill/>
          </p:spPr>
          <p:txBody>
            <a:bodyPr wrap="square" rtlCol="0">
              <a:spAutoFit/>
            </a:bodyPr>
            <a:p>
              <a:pPr algn="ctr"/>
              <a:r>
                <a:rPr lang="zh-CN" altLang="en-US" sz="2400">
                  <a:solidFill>
                    <a:schemeClr val="tx1"/>
                  </a:solidFill>
                </a:rPr>
                <a:t>简介</a:t>
              </a:r>
              <a:endParaRPr lang="zh-CN" altLang="en-US" sz="2400">
                <a:solidFill>
                  <a:schemeClr val="tx1"/>
                </a:solidFill>
              </a:endParaRPr>
            </a:p>
          </p:txBody>
        </p:sp>
      </p:grpSp>
      <p:pic>
        <p:nvPicPr>
          <p:cNvPr id="18" name="图片 17" descr="图片188888"/>
          <p:cNvPicPr>
            <a:picLocks noChangeAspect="1"/>
          </p:cNvPicPr>
          <p:nvPr/>
        </p:nvPicPr>
        <p:blipFill>
          <a:blip r:embed="rId1"/>
          <a:stretch>
            <a:fillRect/>
          </a:stretch>
        </p:blipFill>
        <p:spPr>
          <a:xfrm>
            <a:off x="5126355" y="1488440"/>
            <a:ext cx="2134870" cy="2134870"/>
          </a:xfrm>
          <a:prstGeom prst="rect">
            <a:avLst/>
          </a:prstGeom>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975995" y="1035685"/>
            <a:ext cx="7200265" cy="4811395"/>
          </a:xfrm>
          <a:prstGeom prst="rect">
            <a:avLst/>
          </a:prstGeom>
          <a:noFill/>
        </p:spPr>
        <p:txBody>
          <a:bodyPr wrap="square" rtlCol="0">
            <a:noAutofit/>
          </a:bodyPr>
          <a:p>
            <a:pPr algn="l">
              <a:lnSpc>
                <a:spcPct val="150000"/>
              </a:lnSpc>
            </a:pPr>
            <a:r>
              <a:rPr lang="en-US" altLang="zh-CN">
                <a:solidFill>
                  <a:schemeClr val="tx1"/>
                </a:solidFill>
                <a:latin typeface="微软雅黑" panose="020B0503020204020204" charset="-122"/>
                <a:ea typeface="微软雅黑" panose="020B0503020204020204" charset="-122"/>
                <a:sym typeface="+mn-ea"/>
              </a:rPr>
              <a:t>      卫星遥感技术为地球资源调查、局部和区域环境变化监测乃至全球变化研究提供了先进的探测和研究手段</a:t>
            </a:r>
            <a:r>
              <a:rPr lang="zh-CN" altLang="en-US">
                <a:solidFill>
                  <a:schemeClr val="tx1"/>
                </a:solidFill>
                <a:latin typeface="微软雅黑" panose="020B0503020204020204" charset="-122"/>
                <a:ea typeface="微软雅黑" panose="020B0503020204020204" charset="-122"/>
                <a:sym typeface="+mn-ea"/>
              </a:rPr>
              <a:t>。</a:t>
            </a:r>
            <a:endParaRPr lang="zh-CN" altLang="en-US">
              <a:solidFill>
                <a:schemeClr val="tx1"/>
              </a:solidFill>
              <a:latin typeface="微软雅黑" panose="020B0503020204020204" charset="-122"/>
              <a:ea typeface="微软雅黑" panose="020B0503020204020204" charset="-122"/>
              <a:sym typeface="+mn-ea"/>
            </a:endParaRPr>
          </a:p>
          <a:p>
            <a:pPr algn="l">
              <a:lnSpc>
                <a:spcPct val="150000"/>
              </a:lnSpc>
            </a:pPr>
            <a:endParaRPr lang="en-US" altLang="zh-CN">
              <a:solidFill>
                <a:schemeClr val="tx1"/>
              </a:solidFill>
              <a:latin typeface="微软雅黑" panose="020B0503020204020204" charset="-122"/>
              <a:ea typeface="微软雅黑" panose="020B0503020204020204" charset="-122"/>
              <a:sym typeface="+mn-ea"/>
            </a:endParaRPr>
          </a:p>
          <a:p>
            <a:pPr algn="l">
              <a:lnSpc>
                <a:spcPct val="150000"/>
              </a:lnSpc>
            </a:pPr>
            <a:r>
              <a:rPr lang="en-US" altLang="zh-CN">
                <a:solidFill>
                  <a:schemeClr val="tx1"/>
                </a:solidFill>
                <a:latin typeface="微软雅黑" panose="020B0503020204020204" charset="-122"/>
                <a:ea typeface="微软雅黑" panose="020B0503020204020204" charset="-122"/>
                <a:sym typeface="+mn-ea"/>
              </a:rPr>
              <a:t>      </a:t>
            </a:r>
            <a:r>
              <a:rPr lang="zh-CN" altLang="en-US">
                <a:solidFill>
                  <a:schemeClr val="tx1"/>
                </a:solidFill>
                <a:latin typeface="微软雅黑" panose="020B0503020204020204" charset="-122"/>
                <a:ea typeface="微软雅黑" panose="020B0503020204020204" charset="-122"/>
                <a:sym typeface="+mn-ea"/>
              </a:rPr>
              <a:t>遥感数据主要</a:t>
            </a:r>
            <a:r>
              <a:rPr lang="en-US" altLang="zh-CN">
                <a:solidFill>
                  <a:schemeClr val="tx1"/>
                </a:solidFill>
                <a:latin typeface="微软雅黑" panose="020B0503020204020204" charset="-122"/>
                <a:ea typeface="微软雅黑" panose="020B0503020204020204" charset="-122"/>
                <a:sym typeface="+mn-ea"/>
              </a:rPr>
              <a:t>基于物理模型的环境参数监测</a:t>
            </a:r>
            <a:r>
              <a:rPr lang="zh-CN" altLang="en-US">
                <a:solidFill>
                  <a:schemeClr val="tx1"/>
                </a:solidFill>
                <a:latin typeface="微软雅黑" panose="020B0503020204020204" charset="-122"/>
                <a:ea typeface="微软雅黑" panose="020B0503020204020204" charset="-122"/>
                <a:sym typeface="+mn-ea"/>
              </a:rPr>
              <a:t>，但会导致</a:t>
            </a:r>
            <a:r>
              <a:rPr lang="en-US" altLang="zh-CN">
                <a:solidFill>
                  <a:schemeClr val="tx1"/>
                </a:solidFill>
                <a:latin typeface="微软雅黑" panose="020B0503020204020204" charset="-122"/>
                <a:ea typeface="微软雅黑" panose="020B0503020204020204" charset="-122"/>
                <a:sym typeface="+mn-ea"/>
              </a:rPr>
              <a:t>环境遥感的精度有限</a:t>
            </a:r>
            <a:r>
              <a:rPr lang="zh-CN" altLang="en-US">
                <a:solidFill>
                  <a:schemeClr val="tx1"/>
                </a:solidFill>
                <a:latin typeface="微软雅黑" panose="020B0503020204020204" charset="-122"/>
                <a:ea typeface="微软雅黑" panose="020B0503020204020204" charset="-122"/>
                <a:sym typeface="+mn-ea"/>
              </a:rPr>
              <a:t>。</a:t>
            </a:r>
            <a:endParaRPr lang="zh-CN" altLang="en-US">
              <a:solidFill>
                <a:schemeClr val="tx1"/>
              </a:solidFill>
              <a:latin typeface="微软雅黑" panose="020B0503020204020204" charset="-122"/>
              <a:ea typeface="微软雅黑" panose="020B0503020204020204" charset="-122"/>
              <a:sym typeface="+mn-ea"/>
            </a:endParaRPr>
          </a:p>
          <a:p>
            <a:pPr algn="l">
              <a:lnSpc>
                <a:spcPct val="150000"/>
              </a:lnSpc>
            </a:pPr>
            <a:endParaRPr lang="en-US" altLang="zh-CN">
              <a:solidFill>
                <a:schemeClr val="tx1"/>
              </a:solidFill>
              <a:latin typeface="微软雅黑" panose="020B0503020204020204" charset="-122"/>
              <a:ea typeface="微软雅黑" panose="020B0503020204020204" charset="-122"/>
              <a:sym typeface="+mn-ea"/>
            </a:endParaRPr>
          </a:p>
          <a:p>
            <a:pPr algn="l">
              <a:lnSpc>
                <a:spcPct val="150000"/>
              </a:lnSpc>
            </a:pPr>
            <a:r>
              <a:rPr lang="en-US" altLang="zh-CN">
                <a:solidFill>
                  <a:schemeClr val="tx1"/>
                </a:solidFill>
                <a:latin typeface="微软雅黑" panose="020B0503020204020204" charset="-122"/>
                <a:ea typeface="微软雅黑" panose="020B0503020204020204" charset="-122"/>
                <a:sym typeface="+mn-ea"/>
              </a:rPr>
              <a:t>      DL模型能够准确地近似</a:t>
            </a:r>
            <a:r>
              <a:rPr lang="zh-CN" altLang="en-US">
                <a:solidFill>
                  <a:schemeClr val="tx1"/>
                </a:solidFill>
                <a:latin typeface="微软雅黑" panose="020B0503020204020204" charset="-122"/>
                <a:ea typeface="微软雅黑" panose="020B0503020204020204" charset="-122"/>
                <a:sym typeface="+mn-ea"/>
              </a:rPr>
              <a:t>准确</a:t>
            </a:r>
            <a:r>
              <a:rPr lang="en-US" altLang="zh-CN">
                <a:latin typeface="微软雅黑" panose="020B0503020204020204" charset="-122"/>
                <a:ea typeface="微软雅黑" panose="020B0503020204020204" charset="-122"/>
                <a:sym typeface="+mn-ea"/>
              </a:rPr>
              <a:t>的</a:t>
            </a:r>
            <a:r>
              <a:rPr lang="zh-CN" altLang="en-US">
                <a:latin typeface="微软雅黑" panose="020B0503020204020204" charset="-122"/>
                <a:ea typeface="微软雅黑" panose="020B0503020204020204" charset="-122"/>
                <a:sym typeface="+mn-ea"/>
              </a:rPr>
              <a:t>表达</a:t>
            </a:r>
            <a:r>
              <a:rPr lang="en-US" altLang="zh-CN">
                <a:solidFill>
                  <a:schemeClr val="tx1"/>
                </a:solidFill>
                <a:latin typeface="微软雅黑" panose="020B0503020204020204" charset="-122"/>
                <a:ea typeface="微软雅黑" panose="020B0503020204020204" charset="-122"/>
                <a:sym typeface="+mn-ea"/>
              </a:rPr>
              <a:t>复杂非线性环境参数之间的关系</a:t>
            </a:r>
            <a:r>
              <a:rPr lang="zh-CN" altLang="en-US">
                <a:solidFill>
                  <a:schemeClr val="tx1"/>
                </a:solidFill>
                <a:latin typeface="微软雅黑" panose="020B0503020204020204" charset="-122"/>
                <a:ea typeface="微软雅黑" panose="020B0503020204020204" charset="-122"/>
                <a:sym typeface="+mn-ea"/>
              </a:rPr>
              <a:t>，</a:t>
            </a:r>
            <a:r>
              <a:rPr lang="en-US" altLang="zh-CN">
                <a:solidFill>
                  <a:schemeClr val="tx1"/>
                </a:solidFill>
                <a:latin typeface="微软雅黑" panose="020B0503020204020204" charset="-122"/>
                <a:ea typeface="微软雅黑" panose="020B0503020204020204" charset="-122"/>
                <a:sym typeface="+mn-ea"/>
              </a:rPr>
              <a:t>在遥感图像中进行多尺度和多层次特征提取方面</a:t>
            </a:r>
            <a:r>
              <a:rPr lang="zh-CN" altLang="en-US">
                <a:solidFill>
                  <a:schemeClr val="tx1"/>
                </a:solidFill>
                <a:latin typeface="微软雅黑" panose="020B0503020204020204" charset="-122"/>
                <a:ea typeface="微软雅黑" panose="020B0503020204020204" charset="-122"/>
                <a:sym typeface="+mn-ea"/>
              </a:rPr>
              <a:t>展现出</a:t>
            </a:r>
            <a:r>
              <a:rPr lang="en-US" altLang="zh-CN">
                <a:solidFill>
                  <a:schemeClr val="tx1"/>
                </a:solidFill>
                <a:latin typeface="微软雅黑" panose="020B0503020204020204" charset="-122"/>
                <a:ea typeface="微软雅黑" panose="020B0503020204020204" charset="-122"/>
                <a:sym typeface="+mn-ea"/>
              </a:rPr>
              <a:t>很大的优势</a:t>
            </a:r>
            <a:r>
              <a:rPr lang="zh-CN" altLang="en-US">
                <a:solidFill>
                  <a:schemeClr val="tx1"/>
                </a:solidFill>
                <a:latin typeface="微软雅黑" panose="020B0503020204020204" charset="-122"/>
                <a:ea typeface="微软雅黑" panose="020B0503020204020204" charset="-122"/>
                <a:sym typeface="+mn-ea"/>
              </a:rPr>
              <a:t>，</a:t>
            </a:r>
            <a:r>
              <a:rPr lang="en-US" altLang="zh-CN">
                <a:solidFill>
                  <a:schemeClr val="tx1"/>
                </a:solidFill>
                <a:latin typeface="微软雅黑" panose="020B0503020204020204" charset="-122"/>
                <a:ea typeface="微软雅黑" panose="020B0503020204020204" charset="-122"/>
                <a:sym typeface="+mn-ea"/>
              </a:rPr>
              <a:t>在图像处理和分类问题中</a:t>
            </a:r>
            <a:r>
              <a:rPr lang="zh-CN" altLang="en-US">
                <a:solidFill>
                  <a:schemeClr val="tx1"/>
                </a:solidFill>
                <a:latin typeface="微软雅黑" panose="020B0503020204020204" charset="-122"/>
                <a:ea typeface="微软雅黑" panose="020B0503020204020204" charset="-122"/>
                <a:sym typeface="+mn-ea"/>
              </a:rPr>
              <a:t>有着很</a:t>
            </a:r>
            <a:r>
              <a:rPr lang="en-US" altLang="zh-CN">
                <a:solidFill>
                  <a:schemeClr val="tx1"/>
                </a:solidFill>
                <a:latin typeface="微软雅黑" panose="020B0503020204020204" charset="-122"/>
                <a:ea typeface="微软雅黑" panose="020B0503020204020204" charset="-122"/>
                <a:sym typeface="+mn-ea"/>
              </a:rPr>
              <a:t>高</a:t>
            </a:r>
            <a:r>
              <a:rPr lang="zh-CN" altLang="en-US">
                <a:solidFill>
                  <a:schemeClr val="tx1"/>
                </a:solidFill>
                <a:latin typeface="微软雅黑" panose="020B0503020204020204" charset="-122"/>
                <a:ea typeface="微软雅黑" panose="020B0503020204020204" charset="-122"/>
                <a:sym typeface="+mn-ea"/>
              </a:rPr>
              <a:t>的</a:t>
            </a:r>
            <a:r>
              <a:rPr lang="en-US" altLang="zh-CN">
                <a:solidFill>
                  <a:schemeClr val="tx1"/>
                </a:solidFill>
                <a:latin typeface="微软雅黑" panose="020B0503020204020204" charset="-122"/>
                <a:ea typeface="微软雅黑" panose="020B0503020204020204" charset="-122"/>
                <a:sym typeface="+mn-ea"/>
              </a:rPr>
              <a:t>性能</a:t>
            </a:r>
            <a:r>
              <a:rPr lang="zh-CN" altLang="en-US">
                <a:solidFill>
                  <a:schemeClr val="tx1"/>
                </a:solidFill>
                <a:latin typeface="微软雅黑" panose="020B0503020204020204" charset="-122"/>
                <a:ea typeface="微软雅黑" panose="020B0503020204020204" charset="-122"/>
                <a:sym typeface="+mn-ea"/>
              </a:rPr>
              <a:t>。</a:t>
            </a:r>
            <a:endParaRPr lang="zh-CN" altLang="en-US">
              <a:solidFill>
                <a:schemeClr val="tx1"/>
              </a:solidFill>
              <a:latin typeface="微软雅黑" panose="020B0503020204020204" charset="-122"/>
              <a:ea typeface="微软雅黑" panose="020B0503020204020204" charset="-122"/>
              <a:sym typeface="+mn-ea"/>
            </a:endParaRPr>
          </a:p>
          <a:p>
            <a:pPr algn="l">
              <a:lnSpc>
                <a:spcPct val="150000"/>
              </a:lnSpc>
            </a:pPr>
            <a:r>
              <a:rPr lang="en-US" altLang="zh-CN">
                <a:solidFill>
                  <a:schemeClr val="tx1"/>
                </a:solidFill>
                <a:latin typeface="微软雅黑" panose="020B0503020204020204" charset="-122"/>
                <a:ea typeface="微软雅黑" panose="020B0503020204020204" charset="-122"/>
                <a:sym typeface="+mn-ea"/>
              </a:rPr>
              <a:t>     </a:t>
            </a:r>
            <a:endParaRPr lang="en-US" altLang="zh-CN">
              <a:solidFill>
                <a:schemeClr val="tx1"/>
              </a:solidFill>
              <a:latin typeface="微软雅黑" panose="020B0503020204020204" charset="-122"/>
              <a:ea typeface="微软雅黑" panose="020B0503020204020204" charset="-122"/>
              <a:sym typeface="+mn-ea"/>
            </a:endParaRPr>
          </a:p>
          <a:p>
            <a:pPr algn="l">
              <a:lnSpc>
                <a:spcPct val="150000"/>
              </a:lnSpc>
            </a:pPr>
            <a:r>
              <a:rPr lang="en-US" altLang="zh-CN">
                <a:solidFill>
                  <a:schemeClr val="tx1"/>
                </a:solidFill>
                <a:latin typeface="微软雅黑" panose="020B0503020204020204" charset="-122"/>
                <a:ea typeface="微软雅黑" panose="020B0503020204020204" charset="-122"/>
                <a:sym typeface="+mn-ea"/>
              </a:rPr>
              <a:t>       本</a:t>
            </a:r>
            <a:r>
              <a:rPr lang="zh-CN" altLang="en-US">
                <a:solidFill>
                  <a:schemeClr val="tx1"/>
                </a:solidFill>
                <a:latin typeface="微软雅黑" panose="020B0503020204020204" charset="-122"/>
                <a:ea typeface="微软雅黑" panose="020B0503020204020204" charset="-122"/>
                <a:sym typeface="+mn-ea"/>
              </a:rPr>
              <a:t>篇</a:t>
            </a:r>
            <a:r>
              <a:rPr lang="en-US" altLang="zh-CN">
                <a:solidFill>
                  <a:schemeClr val="tx1"/>
                </a:solidFill>
                <a:latin typeface="微软雅黑" panose="020B0503020204020204" charset="-122"/>
                <a:ea typeface="微软雅黑" panose="020B0503020204020204" charset="-122"/>
                <a:sym typeface="+mn-ea"/>
              </a:rPr>
              <a:t>将重点介绍深度学习在环境遥感</a:t>
            </a:r>
            <a:r>
              <a:rPr lang="en-US" altLang="zh-CN">
                <a:latin typeface="微软雅黑" panose="020B0503020204020204" charset="-122"/>
                <a:ea typeface="微软雅黑" panose="020B0503020204020204" charset="-122"/>
                <a:sym typeface="+mn-ea"/>
              </a:rPr>
              <a:t>推进</a:t>
            </a:r>
            <a:r>
              <a:rPr lang="zh-CN" altLang="en-US">
                <a:latin typeface="微软雅黑" panose="020B0503020204020204" charset="-122"/>
                <a:ea typeface="微软雅黑" panose="020B0503020204020204" charset="-122"/>
                <a:sym typeface="+mn-ea"/>
              </a:rPr>
              <a:t>过</a:t>
            </a:r>
            <a:r>
              <a:rPr lang="en-US" altLang="zh-CN">
                <a:solidFill>
                  <a:schemeClr val="tx1"/>
                </a:solidFill>
                <a:latin typeface="微软雅黑" panose="020B0503020204020204" charset="-122"/>
                <a:ea typeface="微软雅黑" panose="020B0503020204020204" charset="-122"/>
                <a:sym typeface="+mn-ea"/>
              </a:rPr>
              <a:t>程中的应用</a:t>
            </a:r>
            <a:r>
              <a:rPr lang="zh-CN" altLang="en-US">
                <a:solidFill>
                  <a:schemeClr val="tx1"/>
                </a:solidFill>
                <a:latin typeface="微软雅黑" panose="020B0503020204020204" charset="-122"/>
                <a:ea typeface="微软雅黑" panose="020B0503020204020204" charset="-122"/>
                <a:sym typeface="+mn-ea"/>
              </a:rPr>
              <a:t>。</a:t>
            </a:r>
            <a:endParaRPr lang="zh-CN" altLang="en-US">
              <a:solidFill>
                <a:schemeClr val="tx1"/>
              </a:solidFill>
              <a:latin typeface="微软雅黑" panose="020B0503020204020204" charset="-122"/>
              <a:ea typeface="微软雅黑" panose="020B0503020204020204" charset="-122"/>
              <a:sym typeface="+mn-ea"/>
            </a:endParaRPr>
          </a:p>
        </p:txBody>
      </p:sp>
      <p:sp>
        <p:nvSpPr>
          <p:cNvPr id="14" name="文本框 13"/>
          <p:cNvSpPr txBox="1"/>
          <p:nvPr/>
        </p:nvSpPr>
        <p:spPr>
          <a:xfrm>
            <a:off x="1209040" y="327025"/>
            <a:ext cx="1097280" cy="645160"/>
          </a:xfrm>
          <a:prstGeom prst="rect">
            <a:avLst/>
          </a:prstGeom>
          <a:noFill/>
        </p:spPr>
        <p:txBody>
          <a:bodyPr wrap="none" rtlCol="0" anchor="t">
            <a:spAutoFit/>
          </a:bodyPr>
          <a:p>
            <a:r>
              <a:rPr lang="zh-CN" altLang="en-US" sz="3600" b="1">
                <a:solidFill>
                  <a:schemeClr val="tx1"/>
                </a:solidFill>
                <a:latin typeface="微软雅黑" panose="020B0503020204020204" charset="-122"/>
                <a:ea typeface="微软雅黑" panose="020B0503020204020204" charset="-122"/>
              </a:rPr>
              <a:t>简介</a:t>
            </a:r>
            <a:endParaRPr lang="zh-CN" altLang="en-US" sz="3600" b="1">
              <a:solidFill>
                <a:schemeClr val="tx1"/>
              </a:solidFill>
              <a:latin typeface="微软雅黑" panose="020B0503020204020204" charset="-122"/>
              <a:ea typeface="微软雅黑" panose="020B0503020204020204" charset="-122"/>
            </a:endParaRPr>
          </a:p>
        </p:txBody>
      </p:sp>
      <p:grpSp>
        <p:nvGrpSpPr>
          <p:cNvPr id="9243" name="组合 31"/>
          <p:cNvGrpSpPr/>
          <p:nvPr/>
        </p:nvGrpSpPr>
        <p:grpSpPr bwMode="auto">
          <a:xfrm>
            <a:off x="658495" y="457835"/>
            <a:ext cx="449580" cy="437515"/>
            <a:chOff x="0" y="0"/>
            <a:chExt cx="2438400" cy="2332038"/>
          </a:xfrm>
          <a:solidFill>
            <a:srgbClr val="856959"/>
          </a:solidFill>
        </p:grpSpPr>
        <p:sp>
          <p:nvSpPr>
            <p:cNvPr id="9244" name="Freeform 25"/>
            <p:cNvSpPr>
              <a:spLocks noChangeArrowheads="1"/>
            </p:cNvSpPr>
            <p:nvPr/>
          </p:nvSpPr>
          <p:spPr bwMode="auto">
            <a:xfrm>
              <a:off x="893763" y="1676400"/>
              <a:ext cx="655638" cy="655638"/>
            </a:xfrm>
            <a:custGeom>
              <a:avLst/>
              <a:gdLst>
                <a:gd name="T0" fmla="*/ 206 w 413"/>
                <a:gd name="T1" fmla="*/ 413 h 413"/>
                <a:gd name="T2" fmla="*/ 0 w 413"/>
                <a:gd name="T3" fmla="*/ 0 h 413"/>
                <a:gd name="T4" fmla="*/ 413 w 413"/>
                <a:gd name="T5" fmla="*/ 0 h 413"/>
                <a:gd name="T6" fmla="*/ 206 w 413"/>
                <a:gd name="T7" fmla="*/ 413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zh-CN" sz="2000" b="1">
                <a:latin typeface="微软雅黑" panose="020B0503020204020204" charset="-122"/>
                <a:ea typeface="微软雅黑" panose="020B0503020204020204" charset="-122"/>
                <a:cs typeface="Lantinghei SC Demibold" charset="-122"/>
                <a:sym typeface="宋体" panose="02010600030101010101" pitchFamily="2" charset="-122"/>
              </a:endParaRPr>
            </a:p>
          </p:txBody>
        </p:sp>
        <p:sp>
          <p:nvSpPr>
            <p:cNvPr id="9245" name="任意多边形 33"/>
            <p:cNvSpPr>
              <a:spLocks noChangeArrowheads="1"/>
            </p:cNvSpPr>
            <p:nvPr/>
          </p:nvSpPr>
          <p:spPr bwMode="auto">
            <a:xfrm>
              <a:off x="0" y="0"/>
              <a:ext cx="2438400" cy="1774825"/>
            </a:xfrm>
            <a:custGeom>
              <a:avLst/>
              <a:gdLst>
                <a:gd name="T0" fmla="*/ 290196 w 2438400"/>
                <a:gd name="T1" fmla="*/ 0 h 1774825"/>
                <a:gd name="T2" fmla="*/ 2151973 w 2438400"/>
                <a:gd name="T3" fmla="*/ 0 h 1774825"/>
                <a:gd name="T4" fmla="*/ 2438400 w 2438400"/>
                <a:gd name="T5" fmla="*/ 286384 h 1774825"/>
                <a:gd name="T6" fmla="*/ 2438400 w 2438400"/>
                <a:gd name="T7" fmla="*/ 1484673 h 1774825"/>
                <a:gd name="T8" fmla="*/ 2151973 w 2438400"/>
                <a:gd name="T9" fmla="*/ 1774825 h 1774825"/>
                <a:gd name="T10" fmla="*/ 290196 w 2438400"/>
                <a:gd name="T11" fmla="*/ 1774825 h 1774825"/>
                <a:gd name="T12" fmla="*/ 0 w 2438400"/>
                <a:gd name="T13" fmla="*/ 1484673 h 1774825"/>
                <a:gd name="T14" fmla="*/ 0 w 2438400"/>
                <a:gd name="T15" fmla="*/ 286384 h 1774825"/>
                <a:gd name="T16" fmla="*/ 290196 w 2438400"/>
                <a:gd name="T17" fmla="*/ 0 h 1774825"/>
                <a:gd name="T18" fmla="*/ 471488 w 2438400"/>
                <a:gd name="T19" fmla="*/ 425450 h 1774825"/>
                <a:gd name="T20" fmla="*/ 471488 w 2438400"/>
                <a:gd name="T21" fmla="*/ 598488 h 1774825"/>
                <a:gd name="T22" fmla="*/ 1971676 w 2438400"/>
                <a:gd name="T23" fmla="*/ 598488 h 1774825"/>
                <a:gd name="T24" fmla="*/ 1971676 w 2438400"/>
                <a:gd name="T25" fmla="*/ 425450 h 1774825"/>
                <a:gd name="T26" fmla="*/ 471488 w 2438400"/>
                <a:gd name="T27" fmla="*/ 425450 h 1774825"/>
                <a:gd name="T28" fmla="*/ 471488 w 2438400"/>
                <a:gd name="T29" fmla="*/ 801688 h 1774825"/>
                <a:gd name="T30" fmla="*/ 471488 w 2438400"/>
                <a:gd name="T31" fmla="*/ 971551 h 1774825"/>
                <a:gd name="T32" fmla="*/ 1971676 w 2438400"/>
                <a:gd name="T33" fmla="*/ 971551 h 1774825"/>
                <a:gd name="T34" fmla="*/ 1971676 w 2438400"/>
                <a:gd name="T35" fmla="*/ 801688 h 1774825"/>
                <a:gd name="T36" fmla="*/ 471488 w 2438400"/>
                <a:gd name="T37" fmla="*/ 801688 h 1774825"/>
                <a:gd name="T38" fmla="*/ 471488 w 2438400"/>
                <a:gd name="T39" fmla="*/ 1174750 h 1774825"/>
                <a:gd name="T40" fmla="*/ 471488 w 2438400"/>
                <a:gd name="T41" fmla="*/ 1347788 h 1774825"/>
                <a:gd name="T42" fmla="*/ 1971676 w 2438400"/>
                <a:gd name="T43" fmla="*/ 1347788 h 1774825"/>
                <a:gd name="T44" fmla="*/ 1971676 w 2438400"/>
                <a:gd name="T45" fmla="*/ 1174750 h 1774825"/>
                <a:gd name="T46" fmla="*/ 471488 w 2438400"/>
                <a:gd name="T47" fmla="*/ 1174750 h 17748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38400"/>
                <a:gd name="T73" fmla="*/ 0 h 1774825"/>
                <a:gd name="T74" fmla="*/ 2438400 w 2438400"/>
                <a:gd name="T75" fmla="*/ 1774825 h 17748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zh-CN" sz="2000" b="1">
                <a:latin typeface="微软雅黑" panose="020B0503020204020204" charset="-122"/>
                <a:ea typeface="微软雅黑" panose="020B0503020204020204" charset="-122"/>
                <a:cs typeface="Lantinghei SC Demibold" charset="-122"/>
                <a:sym typeface="宋体" panose="02010600030101010101" pitchFamily="2" charset="-122"/>
              </a:endParaRPr>
            </a:p>
          </p:txBody>
        </p:sp>
      </p:grpSp>
      <p:grpSp>
        <p:nvGrpSpPr>
          <p:cNvPr id="30" name="组合 29"/>
          <p:cNvGrpSpPr/>
          <p:nvPr/>
        </p:nvGrpSpPr>
        <p:grpSpPr>
          <a:xfrm>
            <a:off x="497840" y="5662295"/>
            <a:ext cx="10944860" cy="871220"/>
            <a:chOff x="784" y="8917"/>
            <a:chExt cx="17236" cy="1372"/>
          </a:xfrm>
        </p:grpSpPr>
        <p:sp>
          <p:nvSpPr>
            <p:cNvPr id="3" name="任意多边形 2"/>
            <p:cNvSpPr/>
            <p:nvPr/>
          </p:nvSpPr>
          <p:spPr>
            <a:xfrm>
              <a:off x="784" y="9301"/>
              <a:ext cx="17237" cy="683"/>
            </a:xfrm>
            <a:custGeom>
              <a:avLst/>
              <a:gdLst/>
              <a:ahLst/>
              <a:cxnLst/>
              <a:rect l="0" t="0" r="0" b="0"/>
              <a:pathLst>
                <a:path w="7052756" h="279553">
                  <a:moveTo>
                    <a:pt x="0" y="38418"/>
                  </a:moveTo>
                  <a:cubicBezTo>
                    <a:pt x="28486" y="34024"/>
                    <a:pt x="57353" y="32512"/>
                    <a:pt x="86182" y="32042"/>
                  </a:cubicBezTo>
                  <a:cubicBezTo>
                    <a:pt x="115024" y="31687"/>
                    <a:pt x="143891" y="32665"/>
                    <a:pt x="172669" y="34900"/>
                  </a:cubicBezTo>
                  <a:cubicBezTo>
                    <a:pt x="201447" y="37161"/>
                    <a:pt x="230149" y="40577"/>
                    <a:pt x="258648" y="45276"/>
                  </a:cubicBezTo>
                  <a:cubicBezTo>
                    <a:pt x="272923" y="47486"/>
                    <a:pt x="287096" y="50292"/>
                    <a:pt x="301269" y="53112"/>
                  </a:cubicBezTo>
                  <a:cubicBezTo>
                    <a:pt x="315430" y="56007"/>
                    <a:pt x="329527" y="59157"/>
                    <a:pt x="343560" y="62637"/>
                  </a:cubicBezTo>
                  <a:cubicBezTo>
                    <a:pt x="371602" y="69634"/>
                    <a:pt x="399504" y="77318"/>
                    <a:pt x="426936" y="86475"/>
                  </a:cubicBezTo>
                  <a:cubicBezTo>
                    <a:pt x="454457" y="95365"/>
                    <a:pt x="481609" y="105436"/>
                    <a:pt x="508381" y="116396"/>
                  </a:cubicBezTo>
                  <a:cubicBezTo>
                    <a:pt x="535153" y="127354"/>
                    <a:pt x="561568" y="139256"/>
                    <a:pt x="587489" y="152133"/>
                  </a:cubicBezTo>
                  <a:cubicBezTo>
                    <a:pt x="600596" y="158293"/>
                    <a:pt x="613207" y="165418"/>
                    <a:pt x="626097" y="172022"/>
                  </a:cubicBezTo>
                  <a:cubicBezTo>
                    <a:pt x="638848" y="178867"/>
                    <a:pt x="651370" y="186157"/>
                    <a:pt x="664019" y="193205"/>
                  </a:cubicBezTo>
                  <a:lnTo>
                    <a:pt x="662648" y="192571"/>
                  </a:lnTo>
                  <a:cubicBezTo>
                    <a:pt x="728319" y="210833"/>
                    <a:pt x="799122" y="214122"/>
                    <a:pt x="867130" y="206071"/>
                  </a:cubicBezTo>
                  <a:cubicBezTo>
                    <a:pt x="935342" y="197663"/>
                    <a:pt x="1002017" y="176899"/>
                    <a:pt x="1062075" y="143713"/>
                  </a:cubicBezTo>
                  <a:cubicBezTo>
                    <a:pt x="1077099" y="135459"/>
                    <a:pt x="1091793" y="126581"/>
                    <a:pt x="1105954" y="116929"/>
                  </a:cubicBezTo>
                  <a:cubicBezTo>
                    <a:pt x="1119797" y="107531"/>
                    <a:pt x="1134732" y="96596"/>
                    <a:pt x="1150798" y="87998"/>
                  </a:cubicBezTo>
                  <a:cubicBezTo>
                    <a:pt x="1182535" y="70549"/>
                    <a:pt x="1216914" y="58712"/>
                    <a:pt x="1251813" y="50876"/>
                  </a:cubicBezTo>
                  <a:cubicBezTo>
                    <a:pt x="1321879" y="35319"/>
                    <a:pt x="1393710" y="34963"/>
                    <a:pt x="1464069" y="40665"/>
                  </a:cubicBezTo>
                  <a:cubicBezTo>
                    <a:pt x="1605140" y="53264"/>
                    <a:pt x="1742059" y="90005"/>
                    <a:pt x="1875015" y="135052"/>
                  </a:cubicBezTo>
                  <a:cubicBezTo>
                    <a:pt x="1908277" y="146418"/>
                    <a:pt x="1941296" y="158446"/>
                    <a:pt x="1974075" y="171082"/>
                  </a:cubicBezTo>
                  <a:lnTo>
                    <a:pt x="2023072" y="190488"/>
                  </a:lnTo>
                  <a:lnTo>
                    <a:pt x="2047430" y="200546"/>
                  </a:lnTo>
                  <a:lnTo>
                    <a:pt x="2053514" y="203099"/>
                  </a:lnTo>
                  <a:lnTo>
                    <a:pt x="2056003" y="204114"/>
                  </a:lnTo>
                  <a:lnTo>
                    <a:pt x="2059064" y="205283"/>
                  </a:lnTo>
                  <a:lnTo>
                    <a:pt x="2071307" y="209957"/>
                  </a:lnTo>
                  <a:cubicBezTo>
                    <a:pt x="2101621" y="220955"/>
                    <a:pt x="2135492" y="226111"/>
                    <a:pt x="2168804" y="227305"/>
                  </a:cubicBezTo>
                  <a:cubicBezTo>
                    <a:pt x="2202358" y="228537"/>
                    <a:pt x="2236267" y="225425"/>
                    <a:pt x="2269769" y="219507"/>
                  </a:cubicBezTo>
                  <a:cubicBezTo>
                    <a:pt x="2336889" y="207721"/>
                    <a:pt x="2402446" y="185522"/>
                    <a:pt x="2465832" y="158483"/>
                  </a:cubicBezTo>
                  <a:cubicBezTo>
                    <a:pt x="2497582" y="144996"/>
                    <a:pt x="2528786" y="130099"/>
                    <a:pt x="2559609" y="114376"/>
                  </a:cubicBezTo>
                  <a:cubicBezTo>
                    <a:pt x="2590737" y="98539"/>
                    <a:pt x="2620150" y="82131"/>
                    <a:pt x="2652001" y="64669"/>
                  </a:cubicBezTo>
                  <a:cubicBezTo>
                    <a:pt x="2685923" y="47498"/>
                    <a:pt x="2722004" y="39510"/>
                    <a:pt x="2757449" y="33998"/>
                  </a:cubicBezTo>
                  <a:cubicBezTo>
                    <a:pt x="2793073" y="28474"/>
                    <a:pt x="2828836" y="26492"/>
                    <a:pt x="2864485" y="26289"/>
                  </a:cubicBezTo>
                  <a:cubicBezTo>
                    <a:pt x="2935821" y="26073"/>
                    <a:pt x="3006699" y="34240"/>
                    <a:pt x="3076232" y="48057"/>
                  </a:cubicBezTo>
                  <a:cubicBezTo>
                    <a:pt x="3215272" y="75692"/>
                    <a:pt x="3349256" y="127089"/>
                    <a:pt x="3473679" y="192075"/>
                  </a:cubicBezTo>
                  <a:cubicBezTo>
                    <a:pt x="3503993" y="207670"/>
                    <a:pt x="3534651" y="218719"/>
                    <a:pt x="3567075" y="224155"/>
                  </a:cubicBezTo>
                  <a:cubicBezTo>
                    <a:pt x="3599256" y="229552"/>
                    <a:pt x="3632175" y="228740"/>
                    <a:pt x="3664509" y="222314"/>
                  </a:cubicBezTo>
                  <a:cubicBezTo>
                    <a:pt x="3729482" y="209449"/>
                    <a:pt x="3790582" y="176416"/>
                    <a:pt x="3851288" y="142926"/>
                  </a:cubicBezTo>
                  <a:cubicBezTo>
                    <a:pt x="3912057" y="109068"/>
                    <a:pt x="3973716" y="73724"/>
                    <a:pt x="4040226" y="47206"/>
                  </a:cubicBezTo>
                  <a:cubicBezTo>
                    <a:pt x="4106533" y="20562"/>
                    <a:pt x="4177843" y="3607"/>
                    <a:pt x="4249979" y="1321"/>
                  </a:cubicBezTo>
                  <a:cubicBezTo>
                    <a:pt x="4286009" y="0"/>
                    <a:pt x="4322077" y="2223"/>
                    <a:pt x="4357612" y="7290"/>
                  </a:cubicBezTo>
                  <a:cubicBezTo>
                    <a:pt x="4375442" y="9792"/>
                    <a:pt x="4392867" y="13068"/>
                    <a:pt x="4410621" y="17006"/>
                  </a:cubicBezTo>
                  <a:cubicBezTo>
                    <a:pt x="4427703" y="21108"/>
                    <a:pt x="4444531" y="24524"/>
                    <a:pt x="4461840" y="29287"/>
                  </a:cubicBezTo>
                  <a:cubicBezTo>
                    <a:pt x="4530649" y="46813"/>
                    <a:pt x="4597731" y="69813"/>
                    <a:pt x="4662691" y="97448"/>
                  </a:cubicBezTo>
                  <a:cubicBezTo>
                    <a:pt x="4727804" y="124397"/>
                    <a:pt x="4789958" y="156947"/>
                    <a:pt x="4854906" y="175565"/>
                  </a:cubicBezTo>
                  <a:cubicBezTo>
                    <a:pt x="4887380" y="184798"/>
                    <a:pt x="4920628" y="190196"/>
                    <a:pt x="4954308" y="191440"/>
                  </a:cubicBezTo>
                  <a:cubicBezTo>
                    <a:pt x="4988002" y="192786"/>
                    <a:pt x="5021974" y="190005"/>
                    <a:pt x="5055820" y="185319"/>
                  </a:cubicBezTo>
                  <a:cubicBezTo>
                    <a:pt x="5123574" y="175527"/>
                    <a:pt x="5190503" y="156846"/>
                    <a:pt x="5256492" y="135522"/>
                  </a:cubicBezTo>
                  <a:cubicBezTo>
                    <a:pt x="5273028" y="130290"/>
                    <a:pt x="5289474" y="124702"/>
                    <a:pt x="5305857" y="118886"/>
                  </a:cubicBezTo>
                  <a:cubicBezTo>
                    <a:pt x="5322291" y="113272"/>
                    <a:pt x="5338649" y="107354"/>
                    <a:pt x="5354930" y="101232"/>
                  </a:cubicBezTo>
                  <a:lnTo>
                    <a:pt x="5404206" y="83147"/>
                  </a:lnTo>
                  <a:cubicBezTo>
                    <a:pt x="5421250" y="77381"/>
                    <a:pt x="5438166" y="71921"/>
                    <a:pt x="5455336" y="67349"/>
                  </a:cubicBezTo>
                  <a:cubicBezTo>
                    <a:pt x="5523904" y="48413"/>
                    <a:pt x="5595519" y="39993"/>
                    <a:pt x="5666613" y="42736"/>
                  </a:cubicBezTo>
                  <a:cubicBezTo>
                    <a:pt x="5737759" y="45378"/>
                    <a:pt x="5807952" y="59450"/>
                    <a:pt x="5875300" y="80557"/>
                  </a:cubicBezTo>
                  <a:cubicBezTo>
                    <a:pt x="5942775" y="101613"/>
                    <a:pt x="6007494" y="129503"/>
                    <a:pt x="6071210" y="158433"/>
                  </a:cubicBezTo>
                  <a:cubicBezTo>
                    <a:pt x="6134977" y="187135"/>
                    <a:pt x="6197651" y="218009"/>
                    <a:pt x="6263132" y="240424"/>
                  </a:cubicBezTo>
                  <a:cubicBezTo>
                    <a:pt x="6295835" y="251524"/>
                    <a:pt x="6329313" y="260363"/>
                    <a:pt x="6363386" y="264237"/>
                  </a:cubicBezTo>
                  <a:cubicBezTo>
                    <a:pt x="6371895" y="265177"/>
                    <a:pt x="6380430" y="265786"/>
                    <a:pt x="6388964" y="266104"/>
                  </a:cubicBezTo>
                  <a:lnTo>
                    <a:pt x="6401562" y="266205"/>
                  </a:lnTo>
                  <a:lnTo>
                    <a:pt x="6414644" y="265608"/>
                  </a:lnTo>
                  <a:cubicBezTo>
                    <a:pt x="6431255" y="264250"/>
                    <a:pt x="6448095" y="260833"/>
                    <a:pt x="6464428" y="255842"/>
                  </a:cubicBezTo>
                  <a:cubicBezTo>
                    <a:pt x="6497206" y="245923"/>
                    <a:pt x="6528131" y="229769"/>
                    <a:pt x="6558649" y="213132"/>
                  </a:cubicBezTo>
                  <a:cubicBezTo>
                    <a:pt x="6589154" y="196330"/>
                    <a:pt x="6619342" y="178575"/>
                    <a:pt x="6650343" y="162205"/>
                  </a:cubicBezTo>
                  <a:cubicBezTo>
                    <a:pt x="6712090" y="129109"/>
                    <a:pt x="6777305" y="101676"/>
                    <a:pt x="6845262" y="84290"/>
                  </a:cubicBezTo>
                  <a:cubicBezTo>
                    <a:pt x="6913081" y="66370"/>
                    <a:pt x="6982969" y="57912"/>
                    <a:pt x="7052755" y="55321"/>
                  </a:cubicBezTo>
                  <a:cubicBezTo>
                    <a:pt x="6983032" y="59500"/>
                    <a:pt x="6913513" y="69520"/>
                    <a:pt x="6846507" y="88862"/>
                  </a:cubicBezTo>
                  <a:cubicBezTo>
                    <a:pt x="6779426" y="107874"/>
                    <a:pt x="6715202" y="135712"/>
                    <a:pt x="6654432" y="169748"/>
                  </a:cubicBezTo>
                  <a:cubicBezTo>
                    <a:pt x="6623914" y="186525"/>
                    <a:pt x="6594133" y="204724"/>
                    <a:pt x="6563716" y="222148"/>
                  </a:cubicBezTo>
                  <a:cubicBezTo>
                    <a:pt x="6533274" y="239408"/>
                    <a:pt x="6502108" y="256426"/>
                    <a:pt x="6468072" y="267398"/>
                  </a:cubicBezTo>
                  <a:cubicBezTo>
                    <a:pt x="6451079" y="272885"/>
                    <a:pt x="6433567" y="276822"/>
                    <a:pt x="6415367" y="278574"/>
                  </a:cubicBezTo>
                  <a:lnTo>
                    <a:pt x="6402299" y="279400"/>
                  </a:lnTo>
                  <a:lnTo>
                    <a:pt x="6388684" y="279552"/>
                  </a:lnTo>
                  <a:cubicBezTo>
                    <a:pt x="6379768" y="279374"/>
                    <a:pt x="6370853" y="278904"/>
                    <a:pt x="6361976" y="278104"/>
                  </a:cubicBezTo>
                  <a:cubicBezTo>
                    <a:pt x="6326454" y="274751"/>
                    <a:pt x="6291808" y="266242"/>
                    <a:pt x="6258178" y="255549"/>
                  </a:cubicBezTo>
                  <a:cubicBezTo>
                    <a:pt x="6190919" y="233768"/>
                    <a:pt x="6127140" y="204254"/>
                    <a:pt x="6063246" y="176288"/>
                  </a:cubicBezTo>
                  <a:cubicBezTo>
                    <a:pt x="5999429" y="148183"/>
                    <a:pt x="5935179" y="121411"/>
                    <a:pt x="5868898" y="101561"/>
                  </a:cubicBezTo>
                  <a:cubicBezTo>
                    <a:pt x="5802731" y="81673"/>
                    <a:pt x="5734481" y="68859"/>
                    <a:pt x="5665812" y="67106"/>
                  </a:cubicBezTo>
                  <a:cubicBezTo>
                    <a:pt x="5597207" y="65252"/>
                    <a:pt x="5528475" y="74142"/>
                    <a:pt x="5462536" y="93154"/>
                  </a:cubicBezTo>
                  <a:cubicBezTo>
                    <a:pt x="5445988" y="97764"/>
                    <a:pt x="5429707" y="103238"/>
                    <a:pt x="5413704" y="108838"/>
                  </a:cubicBezTo>
                  <a:lnTo>
                    <a:pt x="5364784" y="127456"/>
                  </a:lnTo>
                  <a:cubicBezTo>
                    <a:pt x="5348439" y="133819"/>
                    <a:pt x="5332006" y="140004"/>
                    <a:pt x="5315445" y="145884"/>
                  </a:cubicBezTo>
                  <a:cubicBezTo>
                    <a:pt x="5298960" y="151967"/>
                    <a:pt x="5282386" y="157822"/>
                    <a:pt x="5265673" y="163346"/>
                  </a:cubicBezTo>
                  <a:cubicBezTo>
                    <a:pt x="5199024" y="185774"/>
                    <a:pt x="5131066" y="205726"/>
                    <a:pt x="5060517" y="216826"/>
                  </a:cubicBezTo>
                  <a:cubicBezTo>
                    <a:pt x="5025262" y="222300"/>
                    <a:pt x="4989296" y="225119"/>
                    <a:pt x="4953126" y="223913"/>
                  </a:cubicBezTo>
                  <a:cubicBezTo>
                    <a:pt x="4916970" y="222744"/>
                    <a:pt x="4880749" y="217004"/>
                    <a:pt x="4845964" y="207250"/>
                  </a:cubicBezTo>
                  <a:cubicBezTo>
                    <a:pt x="4776190" y="187388"/>
                    <a:pt x="4713693" y="154672"/>
                    <a:pt x="4649647" y="128599"/>
                  </a:cubicBezTo>
                  <a:cubicBezTo>
                    <a:pt x="4585893" y="101764"/>
                    <a:pt x="4520285" y="79628"/>
                    <a:pt x="4453585" y="62902"/>
                  </a:cubicBezTo>
                  <a:cubicBezTo>
                    <a:pt x="4437176" y="58432"/>
                    <a:pt x="4419727" y="54939"/>
                    <a:pt x="4402823" y="50951"/>
                  </a:cubicBezTo>
                  <a:cubicBezTo>
                    <a:pt x="4386440" y="47383"/>
                    <a:pt x="4369498" y="44258"/>
                    <a:pt x="4352721" y="41972"/>
                  </a:cubicBezTo>
                  <a:cubicBezTo>
                    <a:pt x="4319066" y="37311"/>
                    <a:pt x="4285106" y="35343"/>
                    <a:pt x="4251286" y="36715"/>
                  </a:cubicBezTo>
                  <a:cubicBezTo>
                    <a:pt x="4183570" y="39140"/>
                    <a:pt x="4116908" y="55168"/>
                    <a:pt x="4053699" y="80809"/>
                  </a:cubicBezTo>
                  <a:cubicBezTo>
                    <a:pt x="3990288" y="106336"/>
                    <a:pt x="3930383" y="140867"/>
                    <a:pt x="3869283" y="175246"/>
                  </a:cubicBezTo>
                  <a:cubicBezTo>
                    <a:pt x="3808209" y="209079"/>
                    <a:pt x="3744696" y="244474"/>
                    <a:pt x="3671861" y="259384"/>
                  </a:cubicBezTo>
                  <a:cubicBezTo>
                    <a:pt x="3635692" y="266699"/>
                    <a:pt x="3597617" y="268007"/>
                    <a:pt x="3560838" y="261720"/>
                  </a:cubicBezTo>
                  <a:cubicBezTo>
                    <a:pt x="3524249" y="255599"/>
                    <a:pt x="3488524" y="242276"/>
                    <a:pt x="3456837" y="225779"/>
                  </a:cubicBezTo>
                  <a:cubicBezTo>
                    <a:pt x="3333927" y="161009"/>
                    <a:pt x="3204374" y="110958"/>
                    <a:pt x="3069132" y="83476"/>
                  </a:cubicBezTo>
                  <a:cubicBezTo>
                    <a:pt x="3001682" y="69811"/>
                    <a:pt x="2933038" y="61670"/>
                    <a:pt x="2864560" y="61632"/>
                  </a:cubicBezTo>
                  <a:cubicBezTo>
                    <a:pt x="2830372" y="61708"/>
                    <a:pt x="2796145" y="63486"/>
                    <a:pt x="2762668" y="68566"/>
                  </a:cubicBezTo>
                  <a:cubicBezTo>
                    <a:pt x="2729254" y="73582"/>
                    <a:pt x="2696095" y="81114"/>
                    <a:pt x="2667520" y="95566"/>
                  </a:cubicBezTo>
                  <a:cubicBezTo>
                    <a:pt x="2546527" y="162622"/>
                    <a:pt x="2416733" y="227164"/>
                    <a:pt x="2275382" y="252043"/>
                  </a:cubicBezTo>
                  <a:cubicBezTo>
                    <a:pt x="2204986" y="264108"/>
                    <a:pt x="2130411" y="265099"/>
                    <a:pt x="2059748" y="240042"/>
                  </a:cubicBezTo>
                  <a:lnTo>
                    <a:pt x="2047531" y="235317"/>
                  </a:lnTo>
                  <a:lnTo>
                    <a:pt x="2044470" y="234136"/>
                  </a:lnTo>
                  <a:lnTo>
                    <a:pt x="2040889" y="232663"/>
                  </a:lnTo>
                  <a:lnTo>
                    <a:pt x="2034907" y="230085"/>
                  </a:lnTo>
                  <a:lnTo>
                    <a:pt x="2010930" y="219874"/>
                  </a:lnTo>
                  <a:lnTo>
                    <a:pt x="1962695" y="200139"/>
                  </a:lnTo>
                  <a:cubicBezTo>
                    <a:pt x="1930411" y="187274"/>
                    <a:pt x="1897887" y="175018"/>
                    <a:pt x="1865146" y="163410"/>
                  </a:cubicBezTo>
                  <a:cubicBezTo>
                    <a:pt x="1734235" y="117398"/>
                    <a:pt x="1599399" y="79743"/>
                    <a:pt x="1461807" y="65938"/>
                  </a:cubicBezTo>
                  <a:cubicBezTo>
                    <a:pt x="1393214" y="59588"/>
                    <a:pt x="1323555" y="59283"/>
                    <a:pt x="1256740" y="73380"/>
                  </a:cubicBezTo>
                  <a:cubicBezTo>
                    <a:pt x="1223441" y="80467"/>
                    <a:pt x="1190967" y="91300"/>
                    <a:pt x="1161236" y="107213"/>
                  </a:cubicBezTo>
                  <a:cubicBezTo>
                    <a:pt x="1146377" y="114960"/>
                    <a:pt x="1132915" y="124574"/>
                    <a:pt x="1117764" y="134645"/>
                  </a:cubicBezTo>
                  <a:cubicBezTo>
                    <a:pt x="1102956" y="144500"/>
                    <a:pt x="1087601" y="153543"/>
                    <a:pt x="1071904" y="161937"/>
                  </a:cubicBezTo>
                  <a:cubicBezTo>
                    <a:pt x="1009179" y="195567"/>
                    <a:pt x="939761" y="216750"/>
                    <a:pt x="869136" y="223900"/>
                  </a:cubicBezTo>
                  <a:cubicBezTo>
                    <a:pt x="798448" y="230822"/>
                    <a:pt x="726909" y="226428"/>
                    <a:pt x="658164" y="205955"/>
                  </a:cubicBezTo>
                  <a:lnTo>
                    <a:pt x="657567" y="205777"/>
                  </a:lnTo>
                  <a:lnTo>
                    <a:pt x="656792" y="205320"/>
                  </a:lnTo>
                  <a:cubicBezTo>
                    <a:pt x="644410" y="198132"/>
                    <a:pt x="632167" y="190690"/>
                    <a:pt x="619657" y="183679"/>
                  </a:cubicBezTo>
                  <a:cubicBezTo>
                    <a:pt x="607033" y="176923"/>
                    <a:pt x="594676" y="169633"/>
                    <a:pt x="581811" y="163308"/>
                  </a:cubicBezTo>
                  <a:cubicBezTo>
                    <a:pt x="556386" y="150088"/>
                    <a:pt x="530453" y="137832"/>
                    <a:pt x="504125" y="126478"/>
                  </a:cubicBezTo>
                  <a:cubicBezTo>
                    <a:pt x="477798" y="115137"/>
                    <a:pt x="451065" y="104660"/>
                    <a:pt x="423938" y="95351"/>
                  </a:cubicBezTo>
                  <a:cubicBezTo>
                    <a:pt x="396887" y="85775"/>
                    <a:pt x="369353" y="77647"/>
                    <a:pt x="341629" y="70192"/>
                  </a:cubicBezTo>
                  <a:cubicBezTo>
                    <a:pt x="286130" y="55524"/>
                    <a:pt x="229462" y="45085"/>
                    <a:pt x="172287" y="39103"/>
                  </a:cubicBezTo>
                  <a:cubicBezTo>
                    <a:pt x="143699" y="36182"/>
                    <a:pt x="114959" y="34493"/>
                    <a:pt x="86181" y="34150"/>
                  </a:cubicBezTo>
                  <a:cubicBezTo>
                    <a:pt x="57429" y="33922"/>
                    <a:pt x="28575" y="34722"/>
                    <a:pt x="0" y="3841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任意多边形 5"/>
            <p:cNvSpPr/>
            <p:nvPr/>
          </p:nvSpPr>
          <p:spPr>
            <a:xfrm>
              <a:off x="4770" y="9065"/>
              <a:ext cx="2082" cy="376"/>
            </a:xfrm>
            <a:custGeom>
              <a:avLst/>
              <a:gdLst/>
              <a:ahLst/>
              <a:cxnLst/>
              <a:rect l="0" t="0" r="0" b="0"/>
              <a:pathLst>
                <a:path w="851777" h="154014">
                  <a:moveTo>
                    <a:pt x="832853" y="75691"/>
                  </a:moveTo>
                  <a:cubicBezTo>
                    <a:pt x="832853" y="75691"/>
                    <a:pt x="835901" y="73901"/>
                    <a:pt x="842225" y="71348"/>
                  </a:cubicBezTo>
                  <a:cubicBezTo>
                    <a:pt x="843889" y="70815"/>
                    <a:pt x="845578" y="70053"/>
                    <a:pt x="848093" y="69951"/>
                  </a:cubicBezTo>
                  <a:cubicBezTo>
                    <a:pt x="848817" y="70091"/>
                    <a:pt x="849465" y="69824"/>
                    <a:pt x="850582" y="70726"/>
                  </a:cubicBezTo>
                  <a:cubicBezTo>
                    <a:pt x="851776" y="71411"/>
                    <a:pt x="851725" y="73482"/>
                    <a:pt x="851420" y="74066"/>
                  </a:cubicBezTo>
                  <a:cubicBezTo>
                    <a:pt x="850849" y="75806"/>
                    <a:pt x="849998" y="76708"/>
                    <a:pt x="849160" y="77813"/>
                  </a:cubicBezTo>
                  <a:cubicBezTo>
                    <a:pt x="845705" y="81813"/>
                    <a:pt x="841197" y="85356"/>
                    <a:pt x="835939" y="88989"/>
                  </a:cubicBezTo>
                  <a:cubicBezTo>
                    <a:pt x="814971" y="103518"/>
                    <a:pt x="781964" y="119393"/>
                    <a:pt x="740130" y="131534"/>
                  </a:cubicBezTo>
                  <a:cubicBezTo>
                    <a:pt x="719239" y="137617"/>
                    <a:pt x="696201" y="143027"/>
                    <a:pt x="671487" y="146647"/>
                  </a:cubicBezTo>
                  <a:cubicBezTo>
                    <a:pt x="646798" y="150304"/>
                    <a:pt x="620522" y="153111"/>
                    <a:pt x="593255" y="153543"/>
                  </a:cubicBezTo>
                  <a:cubicBezTo>
                    <a:pt x="566013" y="154013"/>
                    <a:pt x="537794" y="153416"/>
                    <a:pt x="509320" y="150546"/>
                  </a:cubicBezTo>
                  <a:cubicBezTo>
                    <a:pt x="480847" y="147726"/>
                    <a:pt x="452145" y="143141"/>
                    <a:pt x="423697" y="137388"/>
                  </a:cubicBezTo>
                  <a:cubicBezTo>
                    <a:pt x="395287" y="131470"/>
                    <a:pt x="367360" y="123583"/>
                    <a:pt x="340195" y="115062"/>
                  </a:cubicBezTo>
                  <a:cubicBezTo>
                    <a:pt x="313080" y="106769"/>
                    <a:pt x="286600" y="96203"/>
                    <a:pt x="262166" y="86245"/>
                  </a:cubicBezTo>
                  <a:cubicBezTo>
                    <a:pt x="237553" y="76504"/>
                    <a:pt x="213753" y="67094"/>
                    <a:pt x="191198" y="58178"/>
                  </a:cubicBezTo>
                  <a:cubicBezTo>
                    <a:pt x="168554" y="49504"/>
                    <a:pt x="147053" y="41656"/>
                    <a:pt x="127152" y="34633"/>
                  </a:cubicBezTo>
                  <a:cubicBezTo>
                    <a:pt x="87274" y="21082"/>
                    <a:pt x="53391" y="11011"/>
                    <a:pt x="29337" y="9385"/>
                  </a:cubicBezTo>
                  <a:cubicBezTo>
                    <a:pt x="17526" y="8585"/>
                    <a:pt x="7594" y="10223"/>
                    <a:pt x="4216" y="15519"/>
                  </a:cubicBezTo>
                  <a:cubicBezTo>
                    <a:pt x="990" y="20916"/>
                    <a:pt x="3403" y="25120"/>
                    <a:pt x="3111" y="24892"/>
                  </a:cubicBezTo>
                  <a:cubicBezTo>
                    <a:pt x="3530" y="24968"/>
                    <a:pt x="0" y="21755"/>
                    <a:pt x="2311" y="14528"/>
                  </a:cubicBezTo>
                  <a:cubicBezTo>
                    <a:pt x="5194" y="7124"/>
                    <a:pt x="16510" y="2718"/>
                    <a:pt x="29083" y="1562"/>
                  </a:cubicBezTo>
                  <a:cubicBezTo>
                    <a:pt x="41999" y="0"/>
                    <a:pt x="57556" y="673"/>
                    <a:pt x="75107" y="2743"/>
                  </a:cubicBezTo>
                  <a:cubicBezTo>
                    <a:pt x="92671" y="4698"/>
                    <a:pt x="112230" y="8204"/>
                    <a:pt x="133273" y="13030"/>
                  </a:cubicBezTo>
                  <a:cubicBezTo>
                    <a:pt x="154368" y="17627"/>
                    <a:pt x="176936" y="23558"/>
                    <a:pt x="200507" y="30644"/>
                  </a:cubicBezTo>
                  <a:cubicBezTo>
                    <a:pt x="224091" y="37452"/>
                    <a:pt x="249034" y="45440"/>
                    <a:pt x="274117" y="54355"/>
                  </a:cubicBezTo>
                  <a:cubicBezTo>
                    <a:pt x="299504" y="63246"/>
                    <a:pt x="324688" y="71754"/>
                    <a:pt x="351091" y="79755"/>
                  </a:cubicBezTo>
                  <a:cubicBezTo>
                    <a:pt x="377368" y="87693"/>
                    <a:pt x="404406" y="94424"/>
                    <a:pt x="431584" y="100266"/>
                  </a:cubicBezTo>
                  <a:cubicBezTo>
                    <a:pt x="485914" y="112140"/>
                    <a:pt x="541248" y="118783"/>
                    <a:pt x="593268" y="120332"/>
                  </a:cubicBezTo>
                  <a:cubicBezTo>
                    <a:pt x="619264" y="120763"/>
                    <a:pt x="644487" y="120649"/>
                    <a:pt x="668312" y="118782"/>
                  </a:cubicBezTo>
                  <a:cubicBezTo>
                    <a:pt x="692112" y="116864"/>
                    <a:pt x="714629" y="114312"/>
                    <a:pt x="735203" y="110603"/>
                  </a:cubicBezTo>
                  <a:cubicBezTo>
                    <a:pt x="776351" y="103250"/>
                    <a:pt x="810095" y="92912"/>
                    <a:pt x="832180" y="82574"/>
                  </a:cubicBezTo>
                  <a:cubicBezTo>
                    <a:pt x="837641" y="79945"/>
                    <a:pt x="842467" y="77342"/>
                    <a:pt x="845998" y="74650"/>
                  </a:cubicBezTo>
                  <a:cubicBezTo>
                    <a:pt x="846798" y="74002"/>
                    <a:pt x="847623" y="73189"/>
                    <a:pt x="847852" y="72821"/>
                  </a:cubicBezTo>
                  <a:cubicBezTo>
                    <a:pt x="847941" y="72478"/>
                    <a:pt x="848055" y="73100"/>
                    <a:pt x="848245" y="73227"/>
                  </a:cubicBezTo>
                  <a:cubicBezTo>
                    <a:pt x="848639" y="73316"/>
                    <a:pt x="848055" y="73100"/>
                    <a:pt x="847826" y="73036"/>
                  </a:cubicBezTo>
                  <a:cubicBezTo>
                    <a:pt x="846239" y="72757"/>
                    <a:pt x="844296" y="73074"/>
                    <a:pt x="842721" y="73278"/>
                  </a:cubicBezTo>
                  <a:cubicBezTo>
                    <a:pt x="836295" y="74510"/>
                    <a:pt x="832853" y="75691"/>
                    <a:pt x="832853" y="7569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5628" y="8917"/>
              <a:ext cx="989" cy="212"/>
            </a:xfrm>
            <a:custGeom>
              <a:avLst/>
              <a:gdLst/>
              <a:ahLst/>
              <a:cxnLst/>
              <a:rect l="0" t="0" r="0" b="0"/>
              <a:pathLst>
                <a:path w="404624" h="86933">
                  <a:moveTo>
                    <a:pt x="404623" y="27064"/>
                  </a:moveTo>
                  <a:cubicBezTo>
                    <a:pt x="404623" y="27064"/>
                    <a:pt x="403632" y="28449"/>
                    <a:pt x="401765" y="31039"/>
                  </a:cubicBezTo>
                  <a:cubicBezTo>
                    <a:pt x="399924" y="33402"/>
                    <a:pt x="396495" y="37389"/>
                    <a:pt x="391681" y="41022"/>
                  </a:cubicBezTo>
                  <a:cubicBezTo>
                    <a:pt x="386944" y="44984"/>
                    <a:pt x="380734" y="49137"/>
                    <a:pt x="373203" y="53112"/>
                  </a:cubicBezTo>
                  <a:cubicBezTo>
                    <a:pt x="365710" y="57163"/>
                    <a:pt x="356985" y="61215"/>
                    <a:pt x="347181" y="64618"/>
                  </a:cubicBezTo>
                  <a:cubicBezTo>
                    <a:pt x="308128" y="79249"/>
                    <a:pt x="252883" y="86932"/>
                    <a:pt x="198032" y="83503"/>
                  </a:cubicBezTo>
                  <a:cubicBezTo>
                    <a:pt x="170612" y="81865"/>
                    <a:pt x="143282" y="77509"/>
                    <a:pt x="118263" y="70689"/>
                  </a:cubicBezTo>
                  <a:cubicBezTo>
                    <a:pt x="105741" y="67412"/>
                    <a:pt x="93854" y="63209"/>
                    <a:pt x="82766" y="58878"/>
                  </a:cubicBezTo>
                  <a:cubicBezTo>
                    <a:pt x="77255" y="56566"/>
                    <a:pt x="71933" y="54242"/>
                    <a:pt x="66853" y="51880"/>
                  </a:cubicBezTo>
                  <a:cubicBezTo>
                    <a:pt x="61888" y="49251"/>
                    <a:pt x="57074" y="46711"/>
                    <a:pt x="52477" y="44260"/>
                  </a:cubicBezTo>
                  <a:cubicBezTo>
                    <a:pt x="43346" y="39231"/>
                    <a:pt x="35459" y="33745"/>
                    <a:pt x="28703" y="28690"/>
                  </a:cubicBezTo>
                  <a:cubicBezTo>
                    <a:pt x="21997" y="23496"/>
                    <a:pt x="16523" y="18619"/>
                    <a:pt x="12307" y="14250"/>
                  </a:cubicBezTo>
                  <a:cubicBezTo>
                    <a:pt x="7887" y="10211"/>
                    <a:pt x="5119" y="6236"/>
                    <a:pt x="3023" y="3849"/>
                  </a:cubicBezTo>
                  <a:cubicBezTo>
                    <a:pt x="1055" y="1347"/>
                    <a:pt x="0" y="0"/>
                    <a:pt x="0" y="0"/>
                  </a:cubicBezTo>
                  <a:cubicBezTo>
                    <a:pt x="0" y="0"/>
                    <a:pt x="1537" y="750"/>
                    <a:pt x="4420" y="2147"/>
                  </a:cubicBezTo>
                  <a:cubicBezTo>
                    <a:pt x="7252" y="3569"/>
                    <a:pt x="11304" y="5728"/>
                    <a:pt x="16663" y="8039"/>
                  </a:cubicBezTo>
                  <a:cubicBezTo>
                    <a:pt x="21857" y="10580"/>
                    <a:pt x="28499" y="12954"/>
                    <a:pt x="35789" y="15951"/>
                  </a:cubicBezTo>
                  <a:cubicBezTo>
                    <a:pt x="43307" y="18593"/>
                    <a:pt x="51766" y="21311"/>
                    <a:pt x="60999" y="24118"/>
                  </a:cubicBezTo>
                  <a:cubicBezTo>
                    <a:pt x="79617" y="29337"/>
                    <a:pt x="101588" y="34011"/>
                    <a:pt x="125337" y="37643"/>
                  </a:cubicBezTo>
                  <a:cubicBezTo>
                    <a:pt x="137186" y="39599"/>
                    <a:pt x="149568" y="40894"/>
                    <a:pt x="162103" y="42406"/>
                  </a:cubicBezTo>
                  <a:cubicBezTo>
                    <a:pt x="174702" y="43549"/>
                    <a:pt x="187478" y="44882"/>
                    <a:pt x="200330" y="45479"/>
                  </a:cubicBezTo>
                  <a:cubicBezTo>
                    <a:pt x="251689" y="48806"/>
                    <a:pt x="303505" y="47524"/>
                    <a:pt x="342062" y="43434"/>
                  </a:cubicBezTo>
                  <a:cubicBezTo>
                    <a:pt x="351663" y="42215"/>
                    <a:pt x="360490" y="41034"/>
                    <a:pt x="368212" y="39484"/>
                  </a:cubicBezTo>
                  <a:cubicBezTo>
                    <a:pt x="375857" y="37795"/>
                    <a:pt x="382690" y="36360"/>
                    <a:pt x="387998" y="34443"/>
                  </a:cubicBezTo>
                  <a:cubicBezTo>
                    <a:pt x="393459" y="32626"/>
                    <a:pt x="397409" y="31052"/>
                    <a:pt x="400304" y="29413"/>
                  </a:cubicBezTo>
                  <a:cubicBezTo>
                    <a:pt x="403124" y="27889"/>
                    <a:pt x="404623" y="27064"/>
                    <a:pt x="404623"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任意多边形 7"/>
            <p:cNvSpPr/>
            <p:nvPr/>
          </p:nvSpPr>
          <p:spPr>
            <a:xfrm>
              <a:off x="8204" y="9145"/>
              <a:ext cx="2082" cy="376"/>
            </a:xfrm>
            <a:custGeom>
              <a:avLst/>
              <a:gdLst/>
              <a:ahLst/>
              <a:cxnLst/>
              <a:rect l="0" t="0" r="0" b="0"/>
              <a:pathLst>
                <a:path w="851790" h="154014">
                  <a:moveTo>
                    <a:pt x="832866" y="75692"/>
                  </a:moveTo>
                  <a:cubicBezTo>
                    <a:pt x="832866" y="75692"/>
                    <a:pt x="835914" y="73901"/>
                    <a:pt x="842239" y="71348"/>
                  </a:cubicBezTo>
                  <a:cubicBezTo>
                    <a:pt x="843902" y="70815"/>
                    <a:pt x="845592" y="70053"/>
                    <a:pt x="848106" y="69952"/>
                  </a:cubicBezTo>
                  <a:cubicBezTo>
                    <a:pt x="848843" y="70091"/>
                    <a:pt x="849478" y="69824"/>
                    <a:pt x="850595" y="70726"/>
                  </a:cubicBezTo>
                  <a:cubicBezTo>
                    <a:pt x="851789" y="71412"/>
                    <a:pt x="851738" y="73482"/>
                    <a:pt x="851421" y="74079"/>
                  </a:cubicBezTo>
                  <a:cubicBezTo>
                    <a:pt x="850849" y="75819"/>
                    <a:pt x="850011" y="76721"/>
                    <a:pt x="849160" y="77813"/>
                  </a:cubicBezTo>
                  <a:cubicBezTo>
                    <a:pt x="845706" y="81814"/>
                    <a:pt x="841210" y="85357"/>
                    <a:pt x="835940" y="88989"/>
                  </a:cubicBezTo>
                  <a:cubicBezTo>
                    <a:pt x="814972" y="103518"/>
                    <a:pt x="781965" y="119393"/>
                    <a:pt x="740144" y="131534"/>
                  </a:cubicBezTo>
                  <a:cubicBezTo>
                    <a:pt x="719240" y="137618"/>
                    <a:pt x="696214" y="143028"/>
                    <a:pt x="671487" y="146647"/>
                  </a:cubicBezTo>
                  <a:cubicBezTo>
                    <a:pt x="646799" y="150305"/>
                    <a:pt x="620522" y="153112"/>
                    <a:pt x="593255" y="153543"/>
                  </a:cubicBezTo>
                  <a:cubicBezTo>
                    <a:pt x="566014" y="154013"/>
                    <a:pt x="537794" y="153416"/>
                    <a:pt x="509321" y="150546"/>
                  </a:cubicBezTo>
                  <a:cubicBezTo>
                    <a:pt x="480847" y="147727"/>
                    <a:pt x="452145" y="143142"/>
                    <a:pt x="423710" y="137389"/>
                  </a:cubicBezTo>
                  <a:cubicBezTo>
                    <a:pt x="395300" y="131471"/>
                    <a:pt x="367373" y="123584"/>
                    <a:pt x="340208" y="115062"/>
                  </a:cubicBezTo>
                  <a:cubicBezTo>
                    <a:pt x="313093" y="106769"/>
                    <a:pt x="286614" y="96203"/>
                    <a:pt x="262166" y="86246"/>
                  </a:cubicBezTo>
                  <a:cubicBezTo>
                    <a:pt x="237554" y="76505"/>
                    <a:pt x="213754" y="67094"/>
                    <a:pt x="191199" y="58179"/>
                  </a:cubicBezTo>
                  <a:cubicBezTo>
                    <a:pt x="168555" y="49505"/>
                    <a:pt x="147053" y="41656"/>
                    <a:pt x="127152" y="34633"/>
                  </a:cubicBezTo>
                  <a:cubicBezTo>
                    <a:pt x="87274" y="21082"/>
                    <a:pt x="53391" y="11011"/>
                    <a:pt x="29337" y="9385"/>
                  </a:cubicBezTo>
                  <a:cubicBezTo>
                    <a:pt x="17526" y="8585"/>
                    <a:pt x="7595" y="10224"/>
                    <a:pt x="4217" y="15520"/>
                  </a:cubicBezTo>
                  <a:cubicBezTo>
                    <a:pt x="991" y="20917"/>
                    <a:pt x="3404" y="25121"/>
                    <a:pt x="3112" y="24892"/>
                  </a:cubicBezTo>
                  <a:cubicBezTo>
                    <a:pt x="3530" y="24969"/>
                    <a:pt x="0" y="21755"/>
                    <a:pt x="2312" y="14529"/>
                  </a:cubicBezTo>
                  <a:cubicBezTo>
                    <a:pt x="5194" y="7125"/>
                    <a:pt x="16510" y="2718"/>
                    <a:pt x="29083" y="1562"/>
                  </a:cubicBezTo>
                  <a:cubicBezTo>
                    <a:pt x="41999" y="0"/>
                    <a:pt x="57557" y="673"/>
                    <a:pt x="75108" y="2743"/>
                  </a:cubicBezTo>
                  <a:cubicBezTo>
                    <a:pt x="92672" y="4699"/>
                    <a:pt x="112230" y="8204"/>
                    <a:pt x="133261" y="13030"/>
                  </a:cubicBezTo>
                  <a:cubicBezTo>
                    <a:pt x="154356" y="17628"/>
                    <a:pt x="176937" y="23559"/>
                    <a:pt x="200508" y="30645"/>
                  </a:cubicBezTo>
                  <a:cubicBezTo>
                    <a:pt x="224092" y="37452"/>
                    <a:pt x="249035" y="45441"/>
                    <a:pt x="274117" y="54356"/>
                  </a:cubicBezTo>
                  <a:cubicBezTo>
                    <a:pt x="299504" y="63246"/>
                    <a:pt x="324676" y="71755"/>
                    <a:pt x="351092" y="79756"/>
                  </a:cubicBezTo>
                  <a:cubicBezTo>
                    <a:pt x="377368" y="87693"/>
                    <a:pt x="404406" y="94424"/>
                    <a:pt x="431585" y="100266"/>
                  </a:cubicBezTo>
                  <a:cubicBezTo>
                    <a:pt x="485915" y="112141"/>
                    <a:pt x="541249" y="118783"/>
                    <a:pt x="593268" y="120332"/>
                  </a:cubicBezTo>
                  <a:cubicBezTo>
                    <a:pt x="619278" y="120764"/>
                    <a:pt x="644487" y="120650"/>
                    <a:pt x="668312" y="118783"/>
                  </a:cubicBezTo>
                  <a:cubicBezTo>
                    <a:pt x="692112" y="116865"/>
                    <a:pt x="714617" y="114312"/>
                    <a:pt x="735203" y="110604"/>
                  </a:cubicBezTo>
                  <a:cubicBezTo>
                    <a:pt x="776339" y="103250"/>
                    <a:pt x="810095" y="92913"/>
                    <a:pt x="832180" y="82575"/>
                  </a:cubicBezTo>
                  <a:cubicBezTo>
                    <a:pt x="837641" y="79946"/>
                    <a:pt x="842467" y="77343"/>
                    <a:pt x="845998" y="74650"/>
                  </a:cubicBezTo>
                  <a:cubicBezTo>
                    <a:pt x="846798" y="74002"/>
                    <a:pt x="847624" y="73190"/>
                    <a:pt x="847839" y="72821"/>
                  </a:cubicBezTo>
                  <a:cubicBezTo>
                    <a:pt x="847941" y="72478"/>
                    <a:pt x="848043" y="73101"/>
                    <a:pt x="848246" y="73228"/>
                  </a:cubicBezTo>
                  <a:cubicBezTo>
                    <a:pt x="848640" y="73316"/>
                    <a:pt x="848043" y="73101"/>
                    <a:pt x="847827" y="73037"/>
                  </a:cubicBezTo>
                  <a:cubicBezTo>
                    <a:pt x="846240" y="72758"/>
                    <a:pt x="844284" y="73075"/>
                    <a:pt x="842722" y="73278"/>
                  </a:cubicBezTo>
                  <a:cubicBezTo>
                    <a:pt x="836308" y="74523"/>
                    <a:pt x="832866" y="75692"/>
                    <a:pt x="832866"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9062" y="8997"/>
              <a:ext cx="989" cy="212"/>
            </a:xfrm>
            <a:custGeom>
              <a:avLst/>
              <a:gdLst/>
              <a:ahLst/>
              <a:cxnLst/>
              <a:rect l="0" t="0" r="0" b="0"/>
              <a:pathLst>
                <a:path w="404623" h="86932">
                  <a:moveTo>
                    <a:pt x="404622" y="27064"/>
                  </a:moveTo>
                  <a:cubicBezTo>
                    <a:pt x="404622" y="27064"/>
                    <a:pt x="403631" y="28448"/>
                    <a:pt x="401764" y="31039"/>
                  </a:cubicBezTo>
                  <a:cubicBezTo>
                    <a:pt x="399923" y="33401"/>
                    <a:pt x="396494" y="37389"/>
                    <a:pt x="391680" y="41021"/>
                  </a:cubicBezTo>
                  <a:cubicBezTo>
                    <a:pt x="386943" y="44983"/>
                    <a:pt x="380733" y="49136"/>
                    <a:pt x="373202" y="53111"/>
                  </a:cubicBezTo>
                  <a:cubicBezTo>
                    <a:pt x="365709" y="57163"/>
                    <a:pt x="356984" y="61214"/>
                    <a:pt x="347179" y="64617"/>
                  </a:cubicBezTo>
                  <a:cubicBezTo>
                    <a:pt x="308127" y="79248"/>
                    <a:pt x="252882" y="86931"/>
                    <a:pt x="198031" y="83502"/>
                  </a:cubicBezTo>
                  <a:cubicBezTo>
                    <a:pt x="170612" y="81864"/>
                    <a:pt x="143281" y="77508"/>
                    <a:pt x="118262" y="70688"/>
                  </a:cubicBezTo>
                  <a:cubicBezTo>
                    <a:pt x="105740" y="67412"/>
                    <a:pt x="93853" y="63208"/>
                    <a:pt x="82765" y="58877"/>
                  </a:cubicBezTo>
                  <a:cubicBezTo>
                    <a:pt x="77254" y="56566"/>
                    <a:pt x="71932" y="54242"/>
                    <a:pt x="66852" y="51880"/>
                  </a:cubicBezTo>
                  <a:cubicBezTo>
                    <a:pt x="61887" y="49251"/>
                    <a:pt x="57074" y="46710"/>
                    <a:pt x="52476" y="44259"/>
                  </a:cubicBezTo>
                  <a:cubicBezTo>
                    <a:pt x="43345" y="39230"/>
                    <a:pt x="35458" y="33744"/>
                    <a:pt x="28702" y="28689"/>
                  </a:cubicBezTo>
                  <a:cubicBezTo>
                    <a:pt x="21996" y="23495"/>
                    <a:pt x="16522" y="18618"/>
                    <a:pt x="12306" y="14249"/>
                  </a:cubicBezTo>
                  <a:cubicBezTo>
                    <a:pt x="7887" y="10211"/>
                    <a:pt x="5118" y="6235"/>
                    <a:pt x="3023" y="3848"/>
                  </a:cubicBezTo>
                  <a:cubicBezTo>
                    <a:pt x="1054" y="1346"/>
                    <a:pt x="0" y="0"/>
                    <a:pt x="0" y="0"/>
                  </a:cubicBezTo>
                  <a:cubicBezTo>
                    <a:pt x="0" y="0"/>
                    <a:pt x="1537" y="749"/>
                    <a:pt x="4419" y="2146"/>
                  </a:cubicBezTo>
                  <a:cubicBezTo>
                    <a:pt x="7251" y="3569"/>
                    <a:pt x="11303" y="5728"/>
                    <a:pt x="16662" y="8039"/>
                  </a:cubicBezTo>
                  <a:cubicBezTo>
                    <a:pt x="21856" y="10579"/>
                    <a:pt x="28499" y="12954"/>
                    <a:pt x="35788" y="15951"/>
                  </a:cubicBezTo>
                  <a:cubicBezTo>
                    <a:pt x="43307" y="18592"/>
                    <a:pt x="51765" y="21310"/>
                    <a:pt x="60998" y="24117"/>
                  </a:cubicBezTo>
                  <a:cubicBezTo>
                    <a:pt x="79616" y="29337"/>
                    <a:pt x="101587" y="34010"/>
                    <a:pt x="125336" y="37642"/>
                  </a:cubicBezTo>
                  <a:cubicBezTo>
                    <a:pt x="137185" y="39598"/>
                    <a:pt x="149568" y="40894"/>
                    <a:pt x="162102" y="42405"/>
                  </a:cubicBezTo>
                  <a:cubicBezTo>
                    <a:pt x="174701" y="43548"/>
                    <a:pt x="187477" y="44881"/>
                    <a:pt x="200330" y="45478"/>
                  </a:cubicBezTo>
                  <a:cubicBezTo>
                    <a:pt x="251688" y="48806"/>
                    <a:pt x="303504" y="47523"/>
                    <a:pt x="342062" y="43434"/>
                  </a:cubicBezTo>
                  <a:cubicBezTo>
                    <a:pt x="351663" y="42214"/>
                    <a:pt x="360489" y="41033"/>
                    <a:pt x="368211" y="39484"/>
                  </a:cubicBezTo>
                  <a:cubicBezTo>
                    <a:pt x="375856" y="37795"/>
                    <a:pt x="382689" y="36360"/>
                    <a:pt x="387998" y="34442"/>
                  </a:cubicBezTo>
                  <a:cubicBezTo>
                    <a:pt x="393458" y="32626"/>
                    <a:pt x="397408" y="31051"/>
                    <a:pt x="400304" y="29413"/>
                  </a:cubicBezTo>
                  <a:cubicBezTo>
                    <a:pt x="403123" y="27876"/>
                    <a:pt x="404622" y="27064"/>
                    <a:pt x="404622"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10"/>
            <p:cNvSpPr/>
            <p:nvPr/>
          </p:nvSpPr>
          <p:spPr>
            <a:xfrm>
              <a:off x="11727" y="9182"/>
              <a:ext cx="2082" cy="376"/>
            </a:xfrm>
            <a:custGeom>
              <a:avLst/>
              <a:gdLst/>
              <a:ahLst/>
              <a:cxnLst/>
              <a:rect l="0" t="0" r="0" b="0"/>
              <a:pathLst>
                <a:path w="851777" h="154014">
                  <a:moveTo>
                    <a:pt x="832853" y="75692"/>
                  </a:moveTo>
                  <a:cubicBezTo>
                    <a:pt x="832853" y="75692"/>
                    <a:pt x="835900" y="73901"/>
                    <a:pt x="842225" y="71348"/>
                  </a:cubicBezTo>
                  <a:cubicBezTo>
                    <a:pt x="843889" y="70815"/>
                    <a:pt x="845578" y="70053"/>
                    <a:pt x="848093" y="69951"/>
                  </a:cubicBezTo>
                  <a:cubicBezTo>
                    <a:pt x="848817" y="70091"/>
                    <a:pt x="849452" y="69824"/>
                    <a:pt x="850582" y="70726"/>
                  </a:cubicBezTo>
                  <a:cubicBezTo>
                    <a:pt x="851776" y="71412"/>
                    <a:pt x="851725" y="73482"/>
                    <a:pt x="851408" y="74079"/>
                  </a:cubicBezTo>
                  <a:cubicBezTo>
                    <a:pt x="850824" y="75819"/>
                    <a:pt x="849985" y="76721"/>
                    <a:pt x="849147" y="77813"/>
                  </a:cubicBezTo>
                  <a:cubicBezTo>
                    <a:pt x="845693" y="81813"/>
                    <a:pt x="841184" y="85357"/>
                    <a:pt x="835926" y="88989"/>
                  </a:cubicBezTo>
                  <a:cubicBezTo>
                    <a:pt x="814959" y="103518"/>
                    <a:pt x="781951" y="119393"/>
                    <a:pt x="740118" y="131534"/>
                  </a:cubicBezTo>
                  <a:cubicBezTo>
                    <a:pt x="719226" y="137617"/>
                    <a:pt x="696188" y="143028"/>
                    <a:pt x="671474" y="146647"/>
                  </a:cubicBezTo>
                  <a:cubicBezTo>
                    <a:pt x="646798" y="150305"/>
                    <a:pt x="620509" y="153111"/>
                    <a:pt x="593255" y="153543"/>
                  </a:cubicBezTo>
                  <a:cubicBezTo>
                    <a:pt x="566001" y="154013"/>
                    <a:pt x="537794" y="153416"/>
                    <a:pt x="509320" y="150546"/>
                  </a:cubicBezTo>
                  <a:cubicBezTo>
                    <a:pt x="480860" y="147727"/>
                    <a:pt x="452145" y="143142"/>
                    <a:pt x="423710" y="137389"/>
                  </a:cubicBezTo>
                  <a:cubicBezTo>
                    <a:pt x="395300" y="131471"/>
                    <a:pt x="367372" y="123584"/>
                    <a:pt x="340207" y="115062"/>
                  </a:cubicBezTo>
                  <a:cubicBezTo>
                    <a:pt x="313092" y="106769"/>
                    <a:pt x="286613" y="96203"/>
                    <a:pt x="262178" y="86246"/>
                  </a:cubicBezTo>
                  <a:cubicBezTo>
                    <a:pt x="237566" y="76505"/>
                    <a:pt x="213753" y="67094"/>
                    <a:pt x="191198" y="58179"/>
                  </a:cubicBezTo>
                  <a:cubicBezTo>
                    <a:pt x="168554" y="49505"/>
                    <a:pt x="147053" y="41656"/>
                    <a:pt x="127152" y="34633"/>
                  </a:cubicBezTo>
                  <a:cubicBezTo>
                    <a:pt x="87274" y="21082"/>
                    <a:pt x="53390" y="11011"/>
                    <a:pt x="29337" y="9385"/>
                  </a:cubicBezTo>
                  <a:cubicBezTo>
                    <a:pt x="17526" y="8585"/>
                    <a:pt x="7594" y="10224"/>
                    <a:pt x="4216" y="15519"/>
                  </a:cubicBezTo>
                  <a:cubicBezTo>
                    <a:pt x="990" y="20917"/>
                    <a:pt x="3403" y="25121"/>
                    <a:pt x="3111" y="24892"/>
                  </a:cubicBezTo>
                  <a:cubicBezTo>
                    <a:pt x="3530" y="24968"/>
                    <a:pt x="0" y="21755"/>
                    <a:pt x="2311" y="14529"/>
                  </a:cubicBezTo>
                  <a:cubicBezTo>
                    <a:pt x="5207" y="7125"/>
                    <a:pt x="16510" y="2718"/>
                    <a:pt x="29095" y="1562"/>
                  </a:cubicBezTo>
                  <a:cubicBezTo>
                    <a:pt x="42011" y="0"/>
                    <a:pt x="57556" y="673"/>
                    <a:pt x="75107" y="2743"/>
                  </a:cubicBezTo>
                  <a:cubicBezTo>
                    <a:pt x="92684" y="4699"/>
                    <a:pt x="112230" y="8204"/>
                    <a:pt x="133261" y="13030"/>
                  </a:cubicBezTo>
                  <a:cubicBezTo>
                    <a:pt x="154356" y="17627"/>
                    <a:pt x="176936" y="23559"/>
                    <a:pt x="200507" y="30645"/>
                  </a:cubicBezTo>
                  <a:cubicBezTo>
                    <a:pt x="224079" y="37452"/>
                    <a:pt x="249034" y="45441"/>
                    <a:pt x="274117" y="54356"/>
                  </a:cubicBezTo>
                  <a:cubicBezTo>
                    <a:pt x="299504" y="63246"/>
                    <a:pt x="324688" y="71755"/>
                    <a:pt x="351104" y="79756"/>
                  </a:cubicBezTo>
                  <a:cubicBezTo>
                    <a:pt x="377368" y="87693"/>
                    <a:pt x="404419" y="94424"/>
                    <a:pt x="431597" y="100266"/>
                  </a:cubicBezTo>
                  <a:cubicBezTo>
                    <a:pt x="485927" y="112141"/>
                    <a:pt x="541261" y="118783"/>
                    <a:pt x="593280" y="120332"/>
                  </a:cubicBezTo>
                  <a:cubicBezTo>
                    <a:pt x="619290" y="120764"/>
                    <a:pt x="644487" y="120649"/>
                    <a:pt x="668312" y="118783"/>
                  </a:cubicBezTo>
                  <a:cubicBezTo>
                    <a:pt x="692112" y="116865"/>
                    <a:pt x="714629" y="114312"/>
                    <a:pt x="735216" y="110604"/>
                  </a:cubicBezTo>
                  <a:cubicBezTo>
                    <a:pt x="776351" y="103250"/>
                    <a:pt x="810107" y="92912"/>
                    <a:pt x="832193" y="82575"/>
                  </a:cubicBezTo>
                  <a:cubicBezTo>
                    <a:pt x="837666" y="79946"/>
                    <a:pt x="842480" y="77342"/>
                    <a:pt x="846023" y="74650"/>
                  </a:cubicBezTo>
                  <a:cubicBezTo>
                    <a:pt x="846823" y="74002"/>
                    <a:pt x="847648" y="73190"/>
                    <a:pt x="847877" y="72821"/>
                  </a:cubicBezTo>
                  <a:cubicBezTo>
                    <a:pt x="847966" y="72478"/>
                    <a:pt x="848080" y="73100"/>
                    <a:pt x="848271" y="73228"/>
                  </a:cubicBezTo>
                  <a:cubicBezTo>
                    <a:pt x="848652" y="73316"/>
                    <a:pt x="848068" y="73100"/>
                    <a:pt x="847864" y="73037"/>
                  </a:cubicBezTo>
                  <a:cubicBezTo>
                    <a:pt x="846264" y="72757"/>
                    <a:pt x="844321" y="73075"/>
                    <a:pt x="842759" y="73278"/>
                  </a:cubicBezTo>
                  <a:cubicBezTo>
                    <a:pt x="836282" y="74511"/>
                    <a:pt x="832853" y="75692"/>
                    <a:pt x="832853"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任意多边形 11"/>
            <p:cNvSpPr/>
            <p:nvPr/>
          </p:nvSpPr>
          <p:spPr>
            <a:xfrm>
              <a:off x="12585" y="9034"/>
              <a:ext cx="989" cy="212"/>
            </a:xfrm>
            <a:custGeom>
              <a:avLst/>
              <a:gdLst/>
              <a:ahLst/>
              <a:cxnLst/>
              <a:rect l="0" t="0" r="0" b="0"/>
              <a:pathLst>
                <a:path w="404611" h="86932">
                  <a:moveTo>
                    <a:pt x="404610" y="27063"/>
                  </a:moveTo>
                  <a:cubicBezTo>
                    <a:pt x="404610" y="27063"/>
                    <a:pt x="403619" y="28448"/>
                    <a:pt x="401752" y="31038"/>
                  </a:cubicBezTo>
                  <a:cubicBezTo>
                    <a:pt x="399898" y="33401"/>
                    <a:pt x="396482" y="37388"/>
                    <a:pt x="391668" y="41021"/>
                  </a:cubicBezTo>
                  <a:cubicBezTo>
                    <a:pt x="386931" y="44983"/>
                    <a:pt x="380721" y="49136"/>
                    <a:pt x="373190" y="53111"/>
                  </a:cubicBezTo>
                  <a:cubicBezTo>
                    <a:pt x="365697" y="57162"/>
                    <a:pt x="356972" y="61214"/>
                    <a:pt x="347155" y="64617"/>
                  </a:cubicBezTo>
                  <a:cubicBezTo>
                    <a:pt x="308115" y="79248"/>
                    <a:pt x="252858" y="86931"/>
                    <a:pt x="198019" y="83502"/>
                  </a:cubicBezTo>
                  <a:cubicBezTo>
                    <a:pt x="170600" y="81864"/>
                    <a:pt x="143256" y="77508"/>
                    <a:pt x="118250" y="70688"/>
                  </a:cubicBezTo>
                  <a:cubicBezTo>
                    <a:pt x="105728" y="67411"/>
                    <a:pt x="93841" y="63208"/>
                    <a:pt x="82753" y="58877"/>
                  </a:cubicBezTo>
                  <a:cubicBezTo>
                    <a:pt x="77242" y="56566"/>
                    <a:pt x="71908" y="54242"/>
                    <a:pt x="66840" y="51879"/>
                  </a:cubicBezTo>
                  <a:cubicBezTo>
                    <a:pt x="61862" y="49251"/>
                    <a:pt x="57062" y="46710"/>
                    <a:pt x="52464" y="44259"/>
                  </a:cubicBezTo>
                  <a:cubicBezTo>
                    <a:pt x="43320" y="39230"/>
                    <a:pt x="35446" y="33744"/>
                    <a:pt x="28690" y="28689"/>
                  </a:cubicBezTo>
                  <a:cubicBezTo>
                    <a:pt x="21984" y="23495"/>
                    <a:pt x="16498" y="18618"/>
                    <a:pt x="12307" y="14249"/>
                  </a:cubicBezTo>
                  <a:cubicBezTo>
                    <a:pt x="7874" y="10211"/>
                    <a:pt x="5118" y="6235"/>
                    <a:pt x="3023" y="3848"/>
                  </a:cubicBezTo>
                  <a:cubicBezTo>
                    <a:pt x="1055" y="1346"/>
                    <a:pt x="0" y="0"/>
                    <a:pt x="0" y="0"/>
                  </a:cubicBezTo>
                  <a:cubicBezTo>
                    <a:pt x="0" y="0"/>
                    <a:pt x="1537" y="749"/>
                    <a:pt x="4420" y="2146"/>
                  </a:cubicBezTo>
                  <a:cubicBezTo>
                    <a:pt x="7265" y="3568"/>
                    <a:pt x="11316" y="5728"/>
                    <a:pt x="16663" y="8039"/>
                  </a:cubicBezTo>
                  <a:cubicBezTo>
                    <a:pt x="21857" y="10579"/>
                    <a:pt x="28499" y="12953"/>
                    <a:pt x="35789" y="15951"/>
                  </a:cubicBezTo>
                  <a:cubicBezTo>
                    <a:pt x="43307" y="18592"/>
                    <a:pt x="51778" y="21310"/>
                    <a:pt x="60998" y="24117"/>
                  </a:cubicBezTo>
                  <a:cubicBezTo>
                    <a:pt x="79629" y="29337"/>
                    <a:pt x="101588" y="34010"/>
                    <a:pt x="125337" y="37642"/>
                  </a:cubicBezTo>
                  <a:cubicBezTo>
                    <a:pt x="137186" y="39611"/>
                    <a:pt x="149568" y="40906"/>
                    <a:pt x="162116" y="42405"/>
                  </a:cubicBezTo>
                  <a:cubicBezTo>
                    <a:pt x="174701" y="43548"/>
                    <a:pt x="187490" y="44881"/>
                    <a:pt x="200343" y="45478"/>
                  </a:cubicBezTo>
                  <a:cubicBezTo>
                    <a:pt x="251714" y="48806"/>
                    <a:pt x="303517" y="47523"/>
                    <a:pt x="342075" y="43433"/>
                  </a:cubicBezTo>
                  <a:cubicBezTo>
                    <a:pt x="351676" y="42214"/>
                    <a:pt x="360502" y="41033"/>
                    <a:pt x="368224" y="39484"/>
                  </a:cubicBezTo>
                  <a:cubicBezTo>
                    <a:pt x="375882" y="37795"/>
                    <a:pt x="382715" y="36359"/>
                    <a:pt x="388023" y="34442"/>
                  </a:cubicBezTo>
                  <a:cubicBezTo>
                    <a:pt x="393484" y="32626"/>
                    <a:pt x="397434" y="31051"/>
                    <a:pt x="400329" y="29413"/>
                  </a:cubicBezTo>
                  <a:cubicBezTo>
                    <a:pt x="403098" y="27876"/>
                    <a:pt x="404610" y="27063"/>
                    <a:pt x="404610" y="27063"/>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任意多边形 12"/>
            <p:cNvSpPr/>
            <p:nvPr/>
          </p:nvSpPr>
          <p:spPr>
            <a:xfrm>
              <a:off x="15161" y="9253"/>
              <a:ext cx="2082" cy="376"/>
            </a:xfrm>
            <a:custGeom>
              <a:avLst/>
              <a:gdLst/>
              <a:ahLst/>
              <a:cxnLst/>
              <a:rect l="0" t="0" r="0" b="0"/>
              <a:pathLst>
                <a:path w="851778" h="154014">
                  <a:moveTo>
                    <a:pt x="832855" y="75692"/>
                  </a:moveTo>
                  <a:cubicBezTo>
                    <a:pt x="832855" y="75692"/>
                    <a:pt x="835903" y="73901"/>
                    <a:pt x="842227" y="71348"/>
                  </a:cubicBezTo>
                  <a:cubicBezTo>
                    <a:pt x="843891" y="70815"/>
                    <a:pt x="845580" y="70053"/>
                    <a:pt x="848095" y="69951"/>
                  </a:cubicBezTo>
                  <a:cubicBezTo>
                    <a:pt x="848819" y="70091"/>
                    <a:pt x="849453" y="69824"/>
                    <a:pt x="850584" y="70726"/>
                  </a:cubicBezTo>
                  <a:cubicBezTo>
                    <a:pt x="851777" y="71412"/>
                    <a:pt x="851727" y="73482"/>
                    <a:pt x="851409" y="74079"/>
                  </a:cubicBezTo>
                  <a:cubicBezTo>
                    <a:pt x="850825" y="75819"/>
                    <a:pt x="849987" y="76721"/>
                    <a:pt x="849149" y="77813"/>
                  </a:cubicBezTo>
                  <a:cubicBezTo>
                    <a:pt x="845695" y="81813"/>
                    <a:pt x="841186" y="85356"/>
                    <a:pt x="835928" y="88989"/>
                  </a:cubicBezTo>
                  <a:cubicBezTo>
                    <a:pt x="814960" y="103518"/>
                    <a:pt x="781953" y="119393"/>
                    <a:pt x="740119" y="131534"/>
                  </a:cubicBezTo>
                  <a:cubicBezTo>
                    <a:pt x="719227" y="137617"/>
                    <a:pt x="696190" y="143027"/>
                    <a:pt x="671475" y="146647"/>
                  </a:cubicBezTo>
                  <a:cubicBezTo>
                    <a:pt x="646799" y="150304"/>
                    <a:pt x="620510" y="153111"/>
                    <a:pt x="593256" y="153543"/>
                  </a:cubicBezTo>
                  <a:cubicBezTo>
                    <a:pt x="566002" y="154013"/>
                    <a:pt x="537795" y="153416"/>
                    <a:pt x="509321" y="150546"/>
                  </a:cubicBezTo>
                  <a:cubicBezTo>
                    <a:pt x="480860" y="147727"/>
                    <a:pt x="452146" y="143142"/>
                    <a:pt x="423710" y="137389"/>
                  </a:cubicBezTo>
                  <a:cubicBezTo>
                    <a:pt x="395301" y="131470"/>
                    <a:pt x="367373" y="123584"/>
                    <a:pt x="340208" y="115062"/>
                  </a:cubicBezTo>
                  <a:cubicBezTo>
                    <a:pt x="313093" y="106769"/>
                    <a:pt x="286614" y="96203"/>
                    <a:pt x="262179" y="86246"/>
                  </a:cubicBezTo>
                  <a:cubicBezTo>
                    <a:pt x="237566" y="76505"/>
                    <a:pt x="213754" y="67094"/>
                    <a:pt x="191199" y="58179"/>
                  </a:cubicBezTo>
                  <a:cubicBezTo>
                    <a:pt x="168555" y="49504"/>
                    <a:pt x="147053" y="41656"/>
                    <a:pt x="127153" y="34633"/>
                  </a:cubicBezTo>
                  <a:cubicBezTo>
                    <a:pt x="87274" y="21082"/>
                    <a:pt x="53391" y="11011"/>
                    <a:pt x="29337" y="9385"/>
                  </a:cubicBezTo>
                  <a:cubicBezTo>
                    <a:pt x="17526" y="8585"/>
                    <a:pt x="7595" y="10223"/>
                    <a:pt x="4217" y="15519"/>
                  </a:cubicBezTo>
                  <a:cubicBezTo>
                    <a:pt x="991" y="20917"/>
                    <a:pt x="3404" y="25121"/>
                    <a:pt x="3112" y="24892"/>
                  </a:cubicBezTo>
                  <a:cubicBezTo>
                    <a:pt x="3531" y="24968"/>
                    <a:pt x="0" y="21755"/>
                    <a:pt x="2312" y="14529"/>
                  </a:cubicBezTo>
                  <a:cubicBezTo>
                    <a:pt x="5207" y="7124"/>
                    <a:pt x="16510" y="2718"/>
                    <a:pt x="29096" y="1562"/>
                  </a:cubicBezTo>
                  <a:cubicBezTo>
                    <a:pt x="42012" y="0"/>
                    <a:pt x="57557" y="673"/>
                    <a:pt x="75108" y="2743"/>
                  </a:cubicBezTo>
                  <a:cubicBezTo>
                    <a:pt x="92685" y="4699"/>
                    <a:pt x="112230" y="8204"/>
                    <a:pt x="133261" y="13030"/>
                  </a:cubicBezTo>
                  <a:cubicBezTo>
                    <a:pt x="154356" y="17627"/>
                    <a:pt x="176937" y="23558"/>
                    <a:pt x="200508" y="30645"/>
                  </a:cubicBezTo>
                  <a:cubicBezTo>
                    <a:pt x="224079" y="37452"/>
                    <a:pt x="249035" y="45440"/>
                    <a:pt x="274117" y="54356"/>
                  </a:cubicBezTo>
                  <a:cubicBezTo>
                    <a:pt x="299504" y="63246"/>
                    <a:pt x="324689" y="71755"/>
                    <a:pt x="351105" y="79756"/>
                  </a:cubicBezTo>
                  <a:cubicBezTo>
                    <a:pt x="377368" y="87693"/>
                    <a:pt x="404419" y="94424"/>
                    <a:pt x="431598" y="100266"/>
                  </a:cubicBezTo>
                  <a:cubicBezTo>
                    <a:pt x="485928" y="112140"/>
                    <a:pt x="541262" y="118783"/>
                    <a:pt x="593281" y="120332"/>
                  </a:cubicBezTo>
                  <a:cubicBezTo>
                    <a:pt x="619291" y="120764"/>
                    <a:pt x="644488" y="120649"/>
                    <a:pt x="668313" y="118782"/>
                  </a:cubicBezTo>
                  <a:cubicBezTo>
                    <a:pt x="692113" y="116865"/>
                    <a:pt x="714630" y="114312"/>
                    <a:pt x="735217" y="110603"/>
                  </a:cubicBezTo>
                  <a:cubicBezTo>
                    <a:pt x="776352" y="103250"/>
                    <a:pt x="810109" y="92912"/>
                    <a:pt x="832194" y="82574"/>
                  </a:cubicBezTo>
                  <a:cubicBezTo>
                    <a:pt x="837668" y="79946"/>
                    <a:pt x="842481" y="77342"/>
                    <a:pt x="846024" y="74650"/>
                  </a:cubicBezTo>
                  <a:cubicBezTo>
                    <a:pt x="846824" y="74002"/>
                    <a:pt x="847650" y="73189"/>
                    <a:pt x="847878" y="72821"/>
                  </a:cubicBezTo>
                  <a:cubicBezTo>
                    <a:pt x="847967" y="72478"/>
                    <a:pt x="848081" y="73100"/>
                    <a:pt x="848272" y="73227"/>
                  </a:cubicBezTo>
                  <a:cubicBezTo>
                    <a:pt x="848653" y="73316"/>
                    <a:pt x="848069" y="73100"/>
                    <a:pt x="847866" y="73037"/>
                  </a:cubicBezTo>
                  <a:cubicBezTo>
                    <a:pt x="846266" y="72757"/>
                    <a:pt x="844323" y="73075"/>
                    <a:pt x="842761" y="73278"/>
                  </a:cubicBezTo>
                  <a:cubicBezTo>
                    <a:pt x="836297" y="74523"/>
                    <a:pt x="832855" y="75692"/>
                    <a:pt x="832855"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任意多边形 14"/>
            <p:cNvSpPr/>
            <p:nvPr/>
          </p:nvSpPr>
          <p:spPr>
            <a:xfrm>
              <a:off x="16019" y="9105"/>
              <a:ext cx="989" cy="212"/>
            </a:xfrm>
            <a:custGeom>
              <a:avLst/>
              <a:gdLst/>
              <a:ahLst/>
              <a:cxnLst/>
              <a:rect l="0" t="0" r="0" b="0"/>
              <a:pathLst>
                <a:path w="404610" h="86933">
                  <a:moveTo>
                    <a:pt x="404609" y="27064"/>
                  </a:moveTo>
                  <a:cubicBezTo>
                    <a:pt x="404609" y="27064"/>
                    <a:pt x="403618" y="28449"/>
                    <a:pt x="401752" y="31039"/>
                  </a:cubicBezTo>
                  <a:cubicBezTo>
                    <a:pt x="399898" y="33401"/>
                    <a:pt x="396482" y="37389"/>
                    <a:pt x="391668" y="41022"/>
                  </a:cubicBezTo>
                  <a:cubicBezTo>
                    <a:pt x="386931" y="44984"/>
                    <a:pt x="380721" y="49137"/>
                    <a:pt x="373189" y="53112"/>
                  </a:cubicBezTo>
                  <a:cubicBezTo>
                    <a:pt x="365696" y="57163"/>
                    <a:pt x="356972" y="61214"/>
                    <a:pt x="347154" y="64618"/>
                  </a:cubicBezTo>
                  <a:cubicBezTo>
                    <a:pt x="308115" y="79249"/>
                    <a:pt x="252857" y="86932"/>
                    <a:pt x="198019" y="83503"/>
                  </a:cubicBezTo>
                  <a:cubicBezTo>
                    <a:pt x="170599" y="81865"/>
                    <a:pt x="143256" y="77509"/>
                    <a:pt x="118250" y="70689"/>
                  </a:cubicBezTo>
                  <a:cubicBezTo>
                    <a:pt x="105727" y="67412"/>
                    <a:pt x="93840" y="63209"/>
                    <a:pt x="82753" y="58878"/>
                  </a:cubicBezTo>
                  <a:cubicBezTo>
                    <a:pt x="77241" y="56566"/>
                    <a:pt x="71908" y="54242"/>
                    <a:pt x="66840" y="51880"/>
                  </a:cubicBezTo>
                  <a:cubicBezTo>
                    <a:pt x="61862" y="49251"/>
                    <a:pt x="57061" y="46711"/>
                    <a:pt x="52464" y="44260"/>
                  </a:cubicBezTo>
                  <a:cubicBezTo>
                    <a:pt x="43320" y="39231"/>
                    <a:pt x="35446" y="33744"/>
                    <a:pt x="28689" y="28690"/>
                  </a:cubicBezTo>
                  <a:cubicBezTo>
                    <a:pt x="21984" y="23495"/>
                    <a:pt x="16497" y="18619"/>
                    <a:pt x="12306" y="14250"/>
                  </a:cubicBezTo>
                  <a:cubicBezTo>
                    <a:pt x="7874" y="10211"/>
                    <a:pt x="5118" y="6236"/>
                    <a:pt x="3023" y="3849"/>
                  </a:cubicBezTo>
                  <a:cubicBezTo>
                    <a:pt x="1054" y="1347"/>
                    <a:pt x="0" y="0"/>
                    <a:pt x="0" y="0"/>
                  </a:cubicBezTo>
                  <a:cubicBezTo>
                    <a:pt x="0" y="0"/>
                    <a:pt x="1537" y="750"/>
                    <a:pt x="4419" y="2147"/>
                  </a:cubicBezTo>
                  <a:cubicBezTo>
                    <a:pt x="7264" y="3569"/>
                    <a:pt x="11316" y="5728"/>
                    <a:pt x="16662" y="8039"/>
                  </a:cubicBezTo>
                  <a:cubicBezTo>
                    <a:pt x="21856" y="10580"/>
                    <a:pt x="28499" y="12954"/>
                    <a:pt x="35788" y="15951"/>
                  </a:cubicBezTo>
                  <a:cubicBezTo>
                    <a:pt x="43307" y="18593"/>
                    <a:pt x="51778" y="21311"/>
                    <a:pt x="60998" y="24118"/>
                  </a:cubicBezTo>
                  <a:cubicBezTo>
                    <a:pt x="79629" y="29337"/>
                    <a:pt x="101587" y="34011"/>
                    <a:pt x="125336" y="37643"/>
                  </a:cubicBezTo>
                  <a:cubicBezTo>
                    <a:pt x="137185" y="39612"/>
                    <a:pt x="149568" y="40907"/>
                    <a:pt x="162115" y="42406"/>
                  </a:cubicBezTo>
                  <a:cubicBezTo>
                    <a:pt x="174701" y="43549"/>
                    <a:pt x="187490" y="44882"/>
                    <a:pt x="200342" y="45479"/>
                  </a:cubicBezTo>
                  <a:cubicBezTo>
                    <a:pt x="251714" y="48806"/>
                    <a:pt x="303517" y="47524"/>
                    <a:pt x="342074" y="43434"/>
                  </a:cubicBezTo>
                  <a:cubicBezTo>
                    <a:pt x="351675" y="42215"/>
                    <a:pt x="360502" y="41034"/>
                    <a:pt x="368224" y="39484"/>
                  </a:cubicBezTo>
                  <a:cubicBezTo>
                    <a:pt x="375882" y="37795"/>
                    <a:pt x="382714" y="36360"/>
                    <a:pt x="388023" y="34442"/>
                  </a:cubicBezTo>
                  <a:cubicBezTo>
                    <a:pt x="393484" y="32626"/>
                    <a:pt x="397434" y="31052"/>
                    <a:pt x="400329" y="29413"/>
                  </a:cubicBezTo>
                  <a:cubicBezTo>
                    <a:pt x="403111" y="27877"/>
                    <a:pt x="404609" y="27064"/>
                    <a:pt x="404609"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任意多边形 15"/>
            <p:cNvSpPr/>
            <p:nvPr/>
          </p:nvSpPr>
          <p:spPr>
            <a:xfrm>
              <a:off x="1344" y="9065"/>
              <a:ext cx="2082" cy="376"/>
            </a:xfrm>
            <a:custGeom>
              <a:avLst/>
              <a:gdLst/>
              <a:ahLst/>
              <a:cxnLst/>
              <a:rect l="0" t="0" r="0" b="0"/>
              <a:pathLst>
                <a:path w="851778" h="154014">
                  <a:moveTo>
                    <a:pt x="832854" y="75691"/>
                  </a:moveTo>
                  <a:cubicBezTo>
                    <a:pt x="832854" y="75691"/>
                    <a:pt x="835902" y="73901"/>
                    <a:pt x="842226" y="71348"/>
                  </a:cubicBezTo>
                  <a:cubicBezTo>
                    <a:pt x="843890" y="70815"/>
                    <a:pt x="845579" y="70053"/>
                    <a:pt x="848094" y="69951"/>
                  </a:cubicBezTo>
                  <a:cubicBezTo>
                    <a:pt x="848830" y="70091"/>
                    <a:pt x="849465" y="69824"/>
                    <a:pt x="850583" y="70726"/>
                  </a:cubicBezTo>
                  <a:cubicBezTo>
                    <a:pt x="851777" y="71411"/>
                    <a:pt x="851726" y="73482"/>
                    <a:pt x="851408" y="74079"/>
                  </a:cubicBezTo>
                  <a:cubicBezTo>
                    <a:pt x="850837" y="75819"/>
                    <a:pt x="849999" y="76720"/>
                    <a:pt x="849148" y="77813"/>
                  </a:cubicBezTo>
                  <a:cubicBezTo>
                    <a:pt x="845693" y="81813"/>
                    <a:pt x="841197" y="85356"/>
                    <a:pt x="835927" y="88989"/>
                  </a:cubicBezTo>
                  <a:cubicBezTo>
                    <a:pt x="814959" y="103518"/>
                    <a:pt x="781952" y="119393"/>
                    <a:pt x="740131" y="131534"/>
                  </a:cubicBezTo>
                  <a:cubicBezTo>
                    <a:pt x="719227" y="137617"/>
                    <a:pt x="696202" y="143027"/>
                    <a:pt x="671487" y="146647"/>
                  </a:cubicBezTo>
                  <a:cubicBezTo>
                    <a:pt x="646799" y="150304"/>
                    <a:pt x="620522" y="153111"/>
                    <a:pt x="593255" y="153543"/>
                  </a:cubicBezTo>
                  <a:cubicBezTo>
                    <a:pt x="566014" y="154013"/>
                    <a:pt x="537795" y="153416"/>
                    <a:pt x="509321" y="150546"/>
                  </a:cubicBezTo>
                  <a:cubicBezTo>
                    <a:pt x="480848" y="147727"/>
                    <a:pt x="452146" y="143142"/>
                    <a:pt x="423698" y="137388"/>
                  </a:cubicBezTo>
                  <a:cubicBezTo>
                    <a:pt x="395288" y="131470"/>
                    <a:pt x="367361" y="123583"/>
                    <a:pt x="340195" y="115062"/>
                  </a:cubicBezTo>
                  <a:cubicBezTo>
                    <a:pt x="313081" y="106769"/>
                    <a:pt x="286601" y="96203"/>
                    <a:pt x="262166" y="86245"/>
                  </a:cubicBezTo>
                  <a:cubicBezTo>
                    <a:pt x="237554" y="76505"/>
                    <a:pt x="213754" y="67094"/>
                    <a:pt x="191199" y="58179"/>
                  </a:cubicBezTo>
                  <a:cubicBezTo>
                    <a:pt x="168555" y="49504"/>
                    <a:pt x="147054" y="41656"/>
                    <a:pt x="127153" y="34633"/>
                  </a:cubicBezTo>
                  <a:cubicBezTo>
                    <a:pt x="87275" y="21082"/>
                    <a:pt x="53391" y="11011"/>
                    <a:pt x="29337" y="9385"/>
                  </a:cubicBezTo>
                  <a:cubicBezTo>
                    <a:pt x="17526" y="8585"/>
                    <a:pt x="7595" y="10223"/>
                    <a:pt x="4217" y="15519"/>
                  </a:cubicBezTo>
                  <a:cubicBezTo>
                    <a:pt x="991" y="20916"/>
                    <a:pt x="3404" y="25120"/>
                    <a:pt x="3112" y="24892"/>
                  </a:cubicBezTo>
                  <a:cubicBezTo>
                    <a:pt x="3531" y="24968"/>
                    <a:pt x="0" y="21755"/>
                    <a:pt x="2312" y="14529"/>
                  </a:cubicBezTo>
                  <a:cubicBezTo>
                    <a:pt x="5195" y="7124"/>
                    <a:pt x="16510" y="2718"/>
                    <a:pt x="29083" y="1562"/>
                  </a:cubicBezTo>
                  <a:cubicBezTo>
                    <a:pt x="41999" y="0"/>
                    <a:pt x="57557" y="673"/>
                    <a:pt x="75095" y="2743"/>
                  </a:cubicBezTo>
                  <a:cubicBezTo>
                    <a:pt x="92672" y="4698"/>
                    <a:pt x="112230" y="8204"/>
                    <a:pt x="133261" y="13030"/>
                  </a:cubicBezTo>
                  <a:cubicBezTo>
                    <a:pt x="154356" y="17627"/>
                    <a:pt x="176937" y="23558"/>
                    <a:pt x="200508" y="30645"/>
                  </a:cubicBezTo>
                  <a:cubicBezTo>
                    <a:pt x="224092" y="37452"/>
                    <a:pt x="249035" y="45440"/>
                    <a:pt x="274117" y="54356"/>
                  </a:cubicBezTo>
                  <a:cubicBezTo>
                    <a:pt x="299504" y="63246"/>
                    <a:pt x="324676" y="71754"/>
                    <a:pt x="351092" y="79756"/>
                  </a:cubicBezTo>
                  <a:cubicBezTo>
                    <a:pt x="377368" y="87693"/>
                    <a:pt x="404406" y="94424"/>
                    <a:pt x="431584" y="100266"/>
                  </a:cubicBezTo>
                  <a:cubicBezTo>
                    <a:pt x="485915" y="112140"/>
                    <a:pt x="541249" y="118783"/>
                    <a:pt x="593268" y="120332"/>
                  </a:cubicBezTo>
                  <a:cubicBezTo>
                    <a:pt x="619278" y="120763"/>
                    <a:pt x="644487" y="120649"/>
                    <a:pt x="668312" y="118782"/>
                  </a:cubicBezTo>
                  <a:cubicBezTo>
                    <a:pt x="692112" y="116865"/>
                    <a:pt x="714629" y="114312"/>
                    <a:pt x="735203" y="110603"/>
                  </a:cubicBezTo>
                  <a:cubicBezTo>
                    <a:pt x="776351" y="103250"/>
                    <a:pt x="810095" y="92912"/>
                    <a:pt x="832180" y="82574"/>
                  </a:cubicBezTo>
                  <a:cubicBezTo>
                    <a:pt x="837641" y="79945"/>
                    <a:pt x="842467" y="77342"/>
                    <a:pt x="845998" y="74650"/>
                  </a:cubicBezTo>
                  <a:cubicBezTo>
                    <a:pt x="846798" y="74002"/>
                    <a:pt x="847624" y="73189"/>
                    <a:pt x="847840" y="72821"/>
                  </a:cubicBezTo>
                  <a:cubicBezTo>
                    <a:pt x="847941" y="72478"/>
                    <a:pt x="848043" y="73100"/>
                    <a:pt x="848246" y="73227"/>
                  </a:cubicBezTo>
                  <a:cubicBezTo>
                    <a:pt x="848640" y="73316"/>
                    <a:pt x="848055" y="73100"/>
                    <a:pt x="847827" y="73037"/>
                  </a:cubicBezTo>
                  <a:cubicBezTo>
                    <a:pt x="846239" y="72757"/>
                    <a:pt x="844296" y="73075"/>
                    <a:pt x="842721" y="73278"/>
                  </a:cubicBezTo>
                  <a:cubicBezTo>
                    <a:pt x="836295" y="74523"/>
                    <a:pt x="832854" y="75691"/>
                    <a:pt x="832854" y="7569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16"/>
            <p:cNvSpPr/>
            <p:nvPr/>
          </p:nvSpPr>
          <p:spPr>
            <a:xfrm>
              <a:off x="2202" y="8917"/>
              <a:ext cx="989" cy="212"/>
            </a:xfrm>
            <a:custGeom>
              <a:avLst/>
              <a:gdLst/>
              <a:ahLst/>
              <a:cxnLst/>
              <a:rect l="0" t="0" r="0" b="0"/>
              <a:pathLst>
                <a:path w="404611" h="86933">
                  <a:moveTo>
                    <a:pt x="404610" y="27064"/>
                  </a:moveTo>
                  <a:cubicBezTo>
                    <a:pt x="404610" y="27064"/>
                    <a:pt x="403619" y="28449"/>
                    <a:pt x="401752" y="31039"/>
                  </a:cubicBezTo>
                  <a:cubicBezTo>
                    <a:pt x="399911" y="33401"/>
                    <a:pt x="396482" y="37389"/>
                    <a:pt x="391668" y="41021"/>
                  </a:cubicBezTo>
                  <a:cubicBezTo>
                    <a:pt x="386931" y="44984"/>
                    <a:pt x="380721" y="49137"/>
                    <a:pt x="373190" y="53112"/>
                  </a:cubicBezTo>
                  <a:cubicBezTo>
                    <a:pt x="365697" y="57163"/>
                    <a:pt x="356972" y="61214"/>
                    <a:pt x="347167" y="64618"/>
                  </a:cubicBezTo>
                  <a:cubicBezTo>
                    <a:pt x="308115" y="79249"/>
                    <a:pt x="252870" y="86932"/>
                    <a:pt x="198019" y="83503"/>
                  </a:cubicBezTo>
                  <a:cubicBezTo>
                    <a:pt x="170599" y="81865"/>
                    <a:pt x="143269" y="77509"/>
                    <a:pt x="118250" y="70689"/>
                  </a:cubicBezTo>
                  <a:cubicBezTo>
                    <a:pt x="105728" y="67412"/>
                    <a:pt x="93840" y="63208"/>
                    <a:pt x="82753" y="58878"/>
                  </a:cubicBezTo>
                  <a:cubicBezTo>
                    <a:pt x="77242" y="56566"/>
                    <a:pt x="71920" y="54242"/>
                    <a:pt x="66840" y="51880"/>
                  </a:cubicBezTo>
                  <a:cubicBezTo>
                    <a:pt x="61875" y="49251"/>
                    <a:pt x="57074" y="46711"/>
                    <a:pt x="52464" y="44260"/>
                  </a:cubicBezTo>
                  <a:cubicBezTo>
                    <a:pt x="43333" y="39231"/>
                    <a:pt x="35446" y="33744"/>
                    <a:pt x="28689" y="28690"/>
                  </a:cubicBezTo>
                  <a:cubicBezTo>
                    <a:pt x="21984" y="23495"/>
                    <a:pt x="16510" y="18619"/>
                    <a:pt x="12306" y="14250"/>
                  </a:cubicBezTo>
                  <a:cubicBezTo>
                    <a:pt x="7874" y="10211"/>
                    <a:pt x="5105" y="6236"/>
                    <a:pt x="3023" y="3849"/>
                  </a:cubicBezTo>
                  <a:cubicBezTo>
                    <a:pt x="1054" y="1347"/>
                    <a:pt x="0" y="0"/>
                    <a:pt x="0" y="0"/>
                  </a:cubicBezTo>
                  <a:cubicBezTo>
                    <a:pt x="0" y="0"/>
                    <a:pt x="1537" y="749"/>
                    <a:pt x="4420" y="2147"/>
                  </a:cubicBezTo>
                  <a:cubicBezTo>
                    <a:pt x="7252" y="3569"/>
                    <a:pt x="11303" y="5728"/>
                    <a:pt x="16662" y="8039"/>
                  </a:cubicBezTo>
                  <a:cubicBezTo>
                    <a:pt x="21857" y="10580"/>
                    <a:pt x="28499" y="12954"/>
                    <a:pt x="35789" y="15951"/>
                  </a:cubicBezTo>
                  <a:cubicBezTo>
                    <a:pt x="43307" y="18593"/>
                    <a:pt x="51778" y="21311"/>
                    <a:pt x="60998" y="24117"/>
                  </a:cubicBezTo>
                  <a:cubicBezTo>
                    <a:pt x="79616" y="29337"/>
                    <a:pt x="101575" y="34011"/>
                    <a:pt x="125336" y="37643"/>
                  </a:cubicBezTo>
                  <a:cubicBezTo>
                    <a:pt x="137185" y="39611"/>
                    <a:pt x="149568" y="40907"/>
                    <a:pt x="162103" y="42405"/>
                  </a:cubicBezTo>
                  <a:cubicBezTo>
                    <a:pt x="174701" y="43548"/>
                    <a:pt x="187477" y="44882"/>
                    <a:pt x="200343" y="45479"/>
                  </a:cubicBezTo>
                  <a:cubicBezTo>
                    <a:pt x="251701" y="48806"/>
                    <a:pt x="303517" y="47524"/>
                    <a:pt x="342074" y="43434"/>
                  </a:cubicBezTo>
                  <a:cubicBezTo>
                    <a:pt x="351676" y="42215"/>
                    <a:pt x="360502" y="41034"/>
                    <a:pt x="368224" y="39484"/>
                  </a:cubicBezTo>
                  <a:cubicBezTo>
                    <a:pt x="375869" y="37795"/>
                    <a:pt x="382702" y="36360"/>
                    <a:pt x="388010" y="34442"/>
                  </a:cubicBezTo>
                  <a:cubicBezTo>
                    <a:pt x="393471" y="32626"/>
                    <a:pt x="397421" y="31052"/>
                    <a:pt x="400317" y="29413"/>
                  </a:cubicBezTo>
                  <a:cubicBezTo>
                    <a:pt x="403124" y="27877"/>
                    <a:pt x="404610" y="27064"/>
                    <a:pt x="404610"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a:off x="9880" y="9685"/>
              <a:ext cx="2082" cy="376"/>
            </a:xfrm>
            <a:custGeom>
              <a:avLst/>
              <a:gdLst/>
              <a:ahLst/>
              <a:cxnLst/>
              <a:rect l="0" t="0" r="0" b="0"/>
              <a:pathLst>
                <a:path w="851740" h="154014">
                  <a:moveTo>
                    <a:pt x="832852" y="78347"/>
                  </a:moveTo>
                  <a:cubicBezTo>
                    <a:pt x="832852" y="78347"/>
                    <a:pt x="836294" y="79528"/>
                    <a:pt x="842745" y="80735"/>
                  </a:cubicBezTo>
                  <a:cubicBezTo>
                    <a:pt x="844307" y="80938"/>
                    <a:pt x="846251" y="81268"/>
                    <a:pt x="847851" y="80976"/>
                  </a:cubicBezTo>
                  <a:cubicBezTo>
                    <a:pt x="848080" y="80913"/>
                    <a:pt x="848651" y="80697"/>
                    <a:pt x="848257" y="80785"/>
                  </a:cubicBezTo>
                  <a:cubicBezTo>
                    <a:pt x="848067" y="80913"/>
                    <a:pt x="847965" y="81535"/>
                    <a:pt x="847864" y="81192"/>
                  </a:cubicBezTo>
                  <a:cubicBezTo>
                    <a:pt x="847648" y="80836"/>
                    <a:pt x="846822" y="80024"/>
                    <a:pt x="846022" y="79363"/>
                  </a:cubicBezTo>
                  <a:cubicBezTo>
                    <a:pt x="842479" y="76683"/>
                    <a:pt x="837653" y="74067"/>
                    <a:pt x="832192" y="71438"/>
                  </a:cubicBezTo>
                  <a:cubicBezTo>
                    <a:pt x="810107" y="61101"/>
                    <a:pt x="776363" y="50763"/>
                    <a:pt x="735215" y="43409"/>
                  </a:cubicBezTo>
                  <a:cubicBezTo>
                    <a:pt x="714641" y="39701"/>
                    <a:pt x="692111" y="37148"/>
                    <a:pt x="668311" y="35231"/>
                  </a:cubicBezTo>
                  <a:cubicBezTo>
                    <a:pt x="644486" y="33364"/>
                    <a:pt x="619277" y="33262"/>
                    <a:pt x="593280" y="33681"/>
                  </a:cubicBezTo>
                  <a:cubicBezTo>
                    <a:pt x="541248" y="35231"/>
                    <a:pt x="485927" y="41872"/>
                    <a:pt x="431596" y="53747"/>
                  </a:cubicBezTo>
                  <a:cubicBezTo>
                    <a:pt x="404418" y="59589"/>
                    <a:pt x="377368" y="66320"/>
                    <a:pt x="351091" y="74257"/>
                  </a:cubicBezTo>
                  <a:cubicBezTo>
                    <a:pt x="324701" y="82258"/>
                    <a:pt x="299504" y="90767"/>
                    <a:pt x="274116" y="99657"/>
                  </a:cubicBezTo>
                  <a:cubicBezTo>
                    <a:pt x="249021" y="108573"/>
                    <a:pt x="224091" y="116561"/>
                    <a:pt x="200507" y="123368"/>
                  </a:cubicBezTo>
                  <a:cubicBezTo>
                    <a:pt x="176936" y="130467"/>
                    <a:pt x="154356" y="136386"/>
                    <a:pt x="133261" y="140983"/>
                  </a:cubicBezTo>
                  <a:cubicBezTo>
                    <a:pt x="112229" y="145796"/>
                    <a:pt x="92671" y="149301"/>
                    <a:pt x="75095" y="151270"/>
                  </a:cubicBezTo>
                  <a:cubicBezTo>
                    <a:pt x="57556" y="153340"/>
                    <a:pt x="41999" y="154013"/>
                    <a:pt x="29083" y="152451"/>
                  </a:cubicBezTo>
                  <a:cubicBezTo>
                    <a:pt x="16497" y="151295"/>
                    <a:pt x="5194" y="146888"/>
                    <a:pt x="2311" y="139484"/>
                  </a:cubicBezTo>
                  <a:cubicBezTo>
                    <a:pt x="0" y="132258"/>
                    <a:pt x="3531" y="129045"/>
                    <a:pt x="3111" y="129121"/>
                  </a:cubicBezTo>
                  <a:cubicBezTo>
                    <a:pt x="3404" y="128879"/>
                    <a:pt x="991" y="133096"/>
                    <a:pt x="4216" y="138494"/>
                  </a:cubicBezTo>
                  <a:cubicBezTo>
                    <a:pt x="7594" y="143789"/>
                    <a:pt x="17526" y="145428"/>
                    <a:pt x="29337" y="144628"/>
                  </a:cubicBezTo>
                  <a:cubicBezTo>
                    <a:pt x="53391" y="143002"/>
                    <a:pt x="87274" y="132931"/>
                    <a:pt x="127152" y="119380"/>
                  </a:cubicBezTo>
                  <a:cubicBezTo>
                    <a:pt x="147053" y="112357"/>
                    <a:pt x="168554" y="104508"/>
                    <a:pt x="191198" y="95834"/>
                  </a:cubicBezTo>
                  <a:cubicBezTo>
                    <a:pt x="213766" y="86906"/>
                    <a:pt x="237553" y="77495"/>
                    <a:pt x="262166" y="67767"/>
                  </a:cubicBezTo>
                  <a:cubicBezTo>
                    <a:pt x="286613" y="57811"/>
                    <a:pt x="313093" y="47244"/>
                    <a:pt x="340207" y="38951"/>
                  </a:cubicBezTo>
                  <a:cubicBezTo>
                    <a:pt x="367386" y="30429"/>
                    <a:pt x="395300" y="22543"/>
                    <a:pt x="423710" y="16624"/>
                  </a:cubicBezTo>
                  <a:cubicBezTo>
                    <a:pt x="452146" y="10884"/>
                    <a:pt x="480847" y="6287"/>
                    <a:pt x="509321" y="3467"/>
                  </a:cubicBezTo>
                  <a:cubicBezTo>
                    <a:pt x="537794" y="597"/>
                    <a:pt x="566013" y="0"/>
                    <a:pt x="593255" y="470"/>
                  </a:cubicBezTo>
                  <a:cubicBezTo>
                    <a:pt x="620509" y="902"/>
                    <a:pt x="646798" y="3708"/>
                    <a:pt x="671474" y="7366"/>
                  </a:cubicBezTo>
                  <a:cubicBezTo>
                    <a:pt x="696189" y="10985"/>
                    <a:pt x="719239" y="16396"/>
                    <a:pt x="740118" y="22479"/>
                  </a:cubicBezTo>
                  <a:cubicBezTo>
                    <a:pt x="781952" y="34620"/>
                    <a:pt x="814959" y="50495"/>
                    <a:pt x="835927" y="65024"/>
                  </a:cubicBezTo>
                  <a:cubicBezTo>
                    <a:pt x="841185" y="68656"/>
                    <a:pt x="845693" y="72212"/>
                    <a:pt x="849135" y="76213"/>
                  </a:cubicBezTo>
                  <a:cubicBezTo>
                    <a:pt x="849973" y="77318"/>
                    <a:pt x="850824" y="78207"/>
                    <a:pt x="851396" y="79960"/>
                  </a:cubicBezTo>
                  <a:cubicBezTo>
                    <a:pt x="851700" y="80544"/>
                    <a:pt x="851739" y="82626"/>
                    <a:pt x="850557" y="83300"/>
                  </a:cubicBezTo>
                  <a:cubicBezTo>
                    <a:pt x="849440" y="84189"/>
                    <a:pt x="848792" y="83935"/>
                    <a:pt x="848081" y="84062"/>
                  </a:cubicBezTo>
                  <a:cubicBezTo>
                    <a:pt x="845553" y="83947"/>
                    <a:pt x="843877" y="83185"/>
                    <a:pt x="842213" y="82665"/>
                  </a:cubicBezTo>
                  <a:cubicBezTo>
                    <a:pt x="835900" y="80138"/>
                    <a:pt x="832852" y="78347"/>
                    <a:pt x="832852" y="78347"/>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19"/>
            <p:cNvSpPr/>
            <p:nvPr/>
          </p:nvSpPr>
          <p:spPr>
            <a:xfrm>
              <a:off x="10738" y="9997"/>
              <a:ext cx="989" cy="212"/>
            </a:xfrm>
            <a:custGeom>
              <a:avLst/>
              <a:gdLst/>
              <a:ahLst/>
              <a:cxnLst/>
              <a:rect l="0" t="0" r="0" b="0"/>
              <a:pathLst>
                <a:path w="404635" h="86932">
                  <a:moveTo>
                    <a:pt x="404634" y="59881"/>
                  </a:moveTo>
                  <a:cubicBezTo>
                    <a:pt x="404634" y="59881"/>
                    <a:pt x="403135" y="59068"/>
                    <a:pt x="400329" y="57518"/>
                  </a:cubicBezTo>
                  <a:cubicBezTo>
                    <a:pt x="397433" y="55880"/>
                    <a:pt x="393483" y="54305"/>
                    <a:pt x="388023" y="52489"/>
                  </a:cubicBezTo>
                  <a:cubicBezTo>
                    <a:pt x="382714" y="50559"/>
                    <a:pt x="375881" y="49123"/>
                    <a:pt x="368223" y="47447"/>
                  </a:cubicBezTo>
                  <a:cubicBezTo>
                    <a:pt x="360515" y="45898"/>
                    <a:pt x="351675" y="44717"/>
                    <a:pt x="342074" y="43497"/>
                  </a:cubicBezTo>
                  <a:cubicBezTo>
                    <a:pt x="303517" y="39408"/>
                    <a:pt x="251714" y="38125"/>
                    <a:pt x="200342" y="41453"/>
                  </a:cubicBezTo>
                  <a:cubicBezTo>
                    <a:pt x="187490" y="42049"/>
                    <a:pt x="174701" y="43383"/>
                    <a:pt x="162115" y="44526"/>
                  </a:cubicBezTo>
                  <a:cubicBezTo>
                    <a:pt x="149580" y="46037"/>
                    <a:pt x="137185" y="47333"/>
                    <a:pt x="125336" y="49289"/>
                  </a:cubicBezTo>
                  <a:cubicBezTo>
                    <a:pt x="101587" y="52921"/>
                    <a:pt x="79616" y="57594"/>
                    <a:pt x="60998" y="62814"/>
                  </a:cubicBezTo>
                  <a:cubicBezTo>
                    <a:pt x="51765" y="65621"/>
                    <a:pt x="43294" y="68326"/>
                    <a:pt x="35788" y="70980"/>
                  </a:cubicBezTo>
                  <a:cubicBezTo>
                    <a:pt x="28498" y="73977"/>
                    <a:pt x="21857" y="76352"/>
                    <a:pt x="16662" y="78892"/>
                  </a:cubicBezTo>
                  <a:cubicBezTo>
                    <a:pt x="11315" y="81204"/>
                    <a:pt x="7264" y="83362"/>
                    <a:pt x="4419" y="84785"/>
                  </a:cubicBezTo>
                  <a:cubicBezTo>
                    <a:pt x="1536" y="86182"/>
                    <a:pt x="0" y="86931"/>
                    <a:pt x="0" y="86931"/>
                  </a:cubicBezTo>
                  <a:cubicBezTo>
                    <a:pt x="0" y="86931"/>
                    <a:pt x="1054" y="85598"/>
                    <a:pt x="3022" y="83083"/>
                  </a:cubicBezTo>
                  <a:cubicBezTo>
                    <a:pt x="5118" y="80696"/>
                    <a:pt x="7886" y="76720"/>
                    <a:pt x="12306" y="72682"/>
                  </a:cubicBezTo>
                  <a:cubicBezTo>
                    <a:pt x="16497" y="68313"/>
                    <a:pt x="21983" y="63423"/>
                    <a:pt x="28689" y="58242"/>
                  </a:cubicBezTo>
                  <a:cubicBezTo>
                    <a:pt x="35446" y="53187"/>
                    <a:pt x="43320" y="47701"/>
                    <a:pt x="52464" y="42672"/>
                  </a:cubicBezTo>
                  <a:cubicBezTo>
                    <a:pt x="57061" y="40233"/>
                    <a:pt x="61861" y="37680"/>
                    <a:pt x="66840" y="35051"/>
                  </a:cubicBezTo>
                  <a:cubicBezTo>
                    <a:pt x="71907" y="32689"/>
                    <a:pt x="77241" y="30352"/>
                    <a:pt x="82753" y="28054"/>
                  </a:cubicBezTo>
                  <a:cubicBezTo>
                    <a:pt x="93840" y="23723"/>
                    <a:pt x="105727" y="19519"/>
                    <a:pt x="118249" y="16243"/>
                  </a:cubicBezTo>
                  <a:cubicBezTo>
                    <a:pt x="143269" y="9423"/>
                    <a:pt x="170599" y="5080"/>
                    <a:pt x="198018" y="3429"/>
                  </a:cubicBezTo>
                  <a:cubicBezTo>
                    <a:pt x="252857" y="0"/>
                    <a:pt x="308115" y="7683"/>
                    <a:pt x="347155" y="22313"/>
                  </a:cubicBezTo>
                  <a:cubicBezTo>
                    <a:pt x="356959" y="25717"/>
                    <a:pt x="365696" y="29768"/>
                    <a:pt x="373189" y="33820"/>
                  </a:cubicBezTo>
                  <a:cubicBezTo>
                    <a:pt x="380720" y="37795"/>
                    <a:pt x="386931" y="41960"/>
                    <a:pt x="391668" y="45910"/>
                  </a:cubicBezTo>
                  <a:cubicBezTo>
                    <a:pt x="396481" y="49542"/>
                    <a:pt x="399897" y="53543"/>
                    <a:pt x="401752" y="55892"/>
                  </a:cubicBezTo>
                  <a:cubicBezTo>
                    <a:pt x="403643" y="58496"/>
                    <a:pt x="404634" y="59881"/>
                    <a:pt x="404634"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21"/>
            <p:cNvSpPr/>
            <p:nvPr/>
          </p:nvSpPr>
          <p:spPr>
            <a:xfrm>
              <a:off x="13482" y="9765"/>
              <a:ext cx="2082" cy="376"/>
            </a:xfrm>
            <a:custGeom>
              <a:avLst/>
              <a:gdLst/>
              <a:ahLst/>
              <a:cxnLst/>
              <a:rect l="0" t="0" r="0" b="0"/>
              <a:pathLst>
                <a:path w="851739" h="154015">
                  <a:moveTo>
                    <a:pt x="832852" y="78348"/>
                  </a:moveTo>
                  <a:cubicBezTo>
                    <a:pt x="832852" y="78348"/>
                    <a:pt x="836294" y="79529"/>
                    <a:pt x="842745" y="80735"/>
                  </a:cubicBezTo>
                  <a:cubicBezTo>
                    <a:pt x="844307" y="80938"/>
                    <a:pt x="846251" y="81268"/>
                    <a:pt x="847851" y="80977"/>
                  </a:cubicBezTo>
                  <a:cubicBezTo>
                    <a:pt x="848080" y="80913"/>
                    <a:pt x="848651" y="80697"/>
                    <a:pt x="848257" y="80786"/>
                  </a:cubicBezTo>
                  <a:cubicBezTo>
                    <a:pt x="848067" y="80913"/>
                    <a:pt x="847965" y="81535"/>
                    <a:pt x="847864" y="81192"/>
                  </a:cubicBezTo>
                  <a:cubicBezTo>
                    <a:pt x="847648" y="80837"/>
                    <a:pt x="846822" y="80024"/>
                    <a:pt x="846022" y="79363"/>
                  </a:cubicBezTo>
                  <a:cubicBezTo>
                    <a:pt x="842479" y="76684"/>
                    <a:pt x="837653" y="74068"/>
                    <a:pt x="832192" y="71439"/>
                  </a:cubicBezTo>
                  <a:cubicBezTo>
                    <a:pt x="810107" y="61101"/>
                    <a:pt x="776363" y="50763"/>
                    <a:pt x="735215" y="43410"/>
                  </a:cubicBezTo>
                  <a:cubicBezTo>
                    <a:pt x="714641" y="39702"/>
                    <a:pt x="692111" y="37149"/>
                    <a:pt x="668311" y="35231"/>
                  </a:cubicBezTo>
                  <a:cubicBezTo>
                    <a:pt x="644486" y="33364"/>
                    <a:pt x="619277" y="33262"/>
                    <a:pt x="593280" y="33681"/>
                  </a:cubicBezTo>
                  <a:cubicBezTo>
                    <a:pt x="541248" y="35231"/>
                    <a:pt x="485927" y="41873"/>
                    <a:pt x="431596" y="53747"/>
                  </a:cubicBezTo>
                  <a:cubicBezTo>
                    <a:pt x="404418" y="59589"/>
                    <a:pt x="377368" y="66320"/>
                    <a:pt x="351091" y="74258"/>
                  </a:cubicBezTo>
                  <a:cubicBezTo>
                    <a:pt x="324701" y="82259"/>
                    <a:pt x="299504" y="90767"/>
                    <a:pt x="274116" y="99658"/>
                  </a:cubicBezTo>
                  <a:cubicBezTo>
                    <a:pt x="249021" y="108573"/>
                    <a:pt x="224091" y="116561"/>
                    <a:pt x="200507" y="123369"/>
                  </a:cubicBezTo>
                  <a:cubicBezTo>
                    <a:pt x="176949" y="130468"/>
                    <a:pt x="154356" y="136386"/>
                    <a:pt x="133261" y="140983"/>
                  </a:cubicBezTo>
                  <a:cubicBezTo>
                    <a:pt x="112229" y="145797"/>
                    <a:pt x="92684" y="149302"/>
                    <a:pt x="75107" y="151270"/>
                  </a:cubicBezTo>
                  <a:cubicBezTo>
                    <a:pt x="57556" y="153340"/>
                    <a:pt x="42011" y="154014"/>
                    <a:pt x="29095" y="152451"/>
                  </a:cubicBezTo>
                  <a:cubicBezTo>
                    <a:pt x="16510" y="151296"/>
                    <a:pt x="5194" y="146889"/>
                    <a:pt x="2311" y="139485"/>
                  </a:cubicBezTo>
                  <a:cubicBezTo>
                    <a:pt x="0" y="132258"/>
                    <a:pt x="3543" y="129045"/>
                    <a:pt x="3111" y="129121"/>
                  </a:cubicBezTo>
                  <a:cubicBezTo>
                    <a:pt x="3390" y="128880"/>
                    <a:pt x="990" y="133096"/>
                    <a:pt x="4216" y="138494"/>
                  </a:cubicBezTo>
                  <a:cubicBezTo>
                    <a:pt x="7594" y="143790"/>
                    <a:pt x="17526" y="145428"/>
                    <a:pt x="29336" y="144628"/>
                  </a:cubicBezTo>
                  <a:cubicBezTo>
                    <a:pt x="53403" y="143003"/>
                    <a:pt x="87286" y="132932"/>
                    <a:pt x="127152" y="119380"/>
                  </a:cubicBezTo>
                  <a:cubicBezTo>
                    <a:pt x="147053" y="112357"/>
                    <a:pt x="168554" y="104509"/>
                    <a:pt x="191198" y="95835"/>
                  </a:cubicBezTo>
                  <a:cubicBezTo>
                    <a:pt x="213753" y="86906"/>
                    <a:pt x="237553" y="77496"/>
                    <a:pt x="262166" y="67768"/>
                  </a:cubicBezTo>
                  <a:cubicBezTo>
                    <a:pt x="286613" y="57811"/>
                    <a:pt x="313093" y="47245"/>
                    <a:pt x="340207" y="38951"/>
                  </a:cubicBezTo>
                  <a:cubicBezTo>
                    <a:pt x="367385" y="30430"/>
                    <a:pt x="395300" y="22543"/>
                    <a:pt x="423710" y="16625"/>
                  </a:cubicBezTo>
                  <a:cubicBezTo>
                    <a:pt x="452145" y="10884"/>
                    <a:pt x="480847" y="6287"/>
                    <a:pt x="509320" y="3467"/>
                  </a:cubicBezTo>
                  <a:cubicBezTo>
                    <a:pt x="537794" y="597"/>
                    <a:pt x="566013" y="0"/>
                    <a:pt x="593255" y="470"/>
                  </a:cubicBezTo>
                  <a:cubicBezTo>
                    <a:pt x="620509" y="902"/>
                    <a:pt x="646798" y="3709"/>
                    <a:pt x="671474" y="7366"/>
                  </a:cubicBezTo>
                  <a:cubicBezTo>
                    <a:pt x="696188" y="10986"/>
                    <a:pt x="719239" y="16396"/>
                    <a:pt x="740118" y="22479"/>
                  </a:cubicBezTo>
                  <a:cubicBezTo>
                    <a:pt x="781951" y="34620"/>
                    <a:pt x="814959" y="50495"/>
                    <a:pt x="835926" y="65024"/>
                  </a:cubicBezTo>
                  <a:cubicBezTo>
                    <a:pt x="841184" y="68657"/>
                    <a:pt x="845693" y="72213"/>
                    <a:pt x="849134" y="76213"/>
                  </a:cubicBezTo>
                  <a:cubicBezTo>
                    <a:pt x="849973" y="77318"/>
                    <a:pt x="850824" y="78207"/>
                    <a:pt x="851395" y="79960"/>
                  </a:cubicBezTo>
                  <a:cubicBezTo>
                    <a:pt x="851700" y="80544"/>
                    <a:pt x="851738" y="82627"/>
                    <a:pt x="850557" y="83300"/>
                  </a:cubicBezTo>
                  <a:cubicBezTo>
                    <a:pt x="849439" y="84189"/>
                    <a:pt x="848791" y="83935"/>
                    <a:pt x="848080" y="84062"/>
                  </a:cubicBezTo>
                  <a:cubicBezTo>
                    <a:pt x="845553" y="83948"/>
                    <a:pt x="843877" y="83186"/>
                    <a:pt x="842213" y="82665"/>
                  </a:cubicBezTo>
                  <a:cubicBezTo>
                    <a:pt x="835900" y="80138"/>
                    <a:pt x="832852" y="78348"/>
                    <a:pt x="832852" y="7834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22"/>
            <p:cNvSpPr/>
            <p:nvPr/>
          </p:nvSpPr>
          <p:spPr>
            <a:xfrm>
              <a:off x="14339" y="10077"/>
              <a:ext cx="989" cy="212"/>
            </a:xfrm>
            <a:custGeom>
              <a:avLst/>
              <a:gdLst/>
              <a:ahLst/>
              <a:cxnLst/>
              <a:rect l="0" t="0" r="0" b="0"/>
              <a:pathLst>
                <a:path w="404635" h="86933">
                  <a:moveTo>
                    <a:pt x="404634" y="59881"/>
                  </a:moveTo>
                  <a:cubicBezTo>
                    <a:pt x="404634" y="59881"/>
                    <a:pt x="403135" y="59068"/>
                    <a:pt x="400329" y="57519"/>
                  </a:cubicBezTo>
                  <a:cubicBezTo>
                    <a:pt x="397433" y="55880"/>
                    <a:pt x="393483" y="54306"/>
                    <a:pt x="388022" y="52490"/>
                  </a:cubicBezTo>
                  <a:cubicBezTo>
                    <a:pt x="382714" y="50559"/>
                    <a:pt x="375881" y="49124"/>
                    <a:pt x="368223" y="47448"/>
                  </a:cubicBezTo>
                  <a:cubicBezTo>
                    <a:pt x="360514" y="45898"/>
                    <a:pt x="351675" y="44717"/>
                    <a:pt x="342074" y="43498"/>
                  </a:cubicBezTo>
                  <a:cubicBezTo>
                    <a:pt x="303517" y="39409"/>
                    <a:pt x="251714" y="38126"/>
                    <a:pt x="200342" y="41453"/>
                  </a:cubicBezTo>
                  <a:cubicBezTo>
                    <a:pt x="187490" y="42050"/>
                    <a:pt x="174700" y="43383"/>
                    <a:pt x="162115" y="44526"/>
                  </a:cubicBezTo>
                  <a:cubicBezTo>
                    <a:pt x="149580" y="46038"/>
                    <a:pt x="137185" y="47333"/>
                    <a:pt x="125336" y="49289"/>
                  </a:cubicBezTo>
                  <a:cubicBezTo>
                    <a:pt x="101587" y="52921"/>
                    <a:pt x="79616" y="57595"/>
                    <a:pt x="60997" y="62814"/>
                  </a:cubicBezTo>
                  <a:cubicBezTo>
                    <a:pt x="51765" y="65621"/>
                    <a:pt x="43293" y="68326"/>
                    <a:pt x="35788" y="70981"/>
                  </a:cubicBezTo>
                  <a:cubicBezTo>
                    <a:pt x="28498" y="73978"/>
                    <a:pt x="21856" y="76353"/>
                    <a:pt x="16662" y="78893"/>
                  </a:cubicBezTo>
                  <a:cubicBezTo>
                    <a:pt x="11315" y="81204"/>
                    <a:pt x="7264" y="83363"/>
                    <a:pt x="4419" y="84785"/>
                  </a:cubicBezTo>
                  <a:cubicBezTo>
                    <a:pt x="1536" y="86182"/>
                    <a:pt x="0" y="86932"/>
                    <a:pt x="0" y="86932"/>
                  </a:cubicBezTo>
                  <a:cubicBezTo>
                    <a:pt x="0" y="86932"/>
                    <a:pt x="1054" y="85598"/>
                    <a:pt x="3022" y="83083"/>
                  </a:cubicBezTo>
                  <a:cubicBezTo>
                    <a:pt x="5118" y="80696"/>
                    <a:pt x="7886" y="76721"/>
                    <a:pt x="12306" y="72682"/>
                  </a:cubicBezTo>
                  <a:cubicBezTo>
                    <a:pt x="16497" y="68313"/>
                    <a:pt x="21983" y="63424"/>
                    <a:pt x="28689" y="58242"/>
                  </a:cubicBezTo>
                  <a:cubicBezTo>
                    <a:pt x="35445" y="53188"/>
                    <a:pt x="43319" y="47701"/>
                    <a:pt x="52463" y="42672"/>
                  </a:cubicBezTo>
                  <a:cubicBezTo>
                    <a:pt x="57061" y="40234"/>
                    <a:pt x="61861" y="37681"/>
                    <a:pt x="66840" y="35052"/>
                  </a:cubicBezTo>
                  <a:cubicBezTo>
                    <a:pt x="71907" y="32690"/>
                    <a:pt x="77241" y="30353"/>
                    <a:pt x="82753" y="28054"/>
                  </a:cubicBezTo>
                  <a:cubicBezTo>
                    <a:pt x="93840" y="23723"/>
                    <a:pt x="105727" y="19520"/>
                    <a:pt x="118249" y="16243"/>
                  </a:cubicBezTo>
                  <a:cubicBezTo>
                    <a:pt x="143268" y="9424"/>
                    <a:pt x="170599" y="5080"/>
                    <a:pt x="198018" y="3429"/>
                  </a:cubicBezTo>
                  <a:cubicBezTo>
                    <a:pt x="252857" y="0"/>
                    <a:pt x="308114" y="7683"/>
                    <a:pt x="347154" y="22314"/>
                  </a:cubicBezTo>
                  <a:cubicBezTo>
                    <a:pt x="356959" y="25718"/>
                    <a:pt x="365696" y="29769"/>
                    <a:pt x="373189" y="33820"/>
                  </a:cubicBezTo>
                  <a:cubicBezTo>
                    <a:pt x="380720" y="37795"/>
                    <a:pt x="386931" y="41961"/>
                    <a:pt x="391667" y="45910"/>
                  </a:cubicBezTo>
                  <a:cubicBezTo>
                    <a:pt x="396481" y="49543"/>
                    <a:pt x="399897" y="53543"/>
                    <a:pt x="401751" y="55893"/>
                  </a:cubicBezTo>
                  <a:cubicBezTo>
                    <a:pt x="403643" y="58497"/>
                    <a:pt x="404634" y="59881"/>
                    <a:pt x="404634"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24"/>
            <p:cNvSpPr/>
            <p:nvPr/>
          </p:nvSpPr>
          <p:spPr>
            <a:xfrm>
              <a:off x="6612" y="9684"/>
              <a:ext cx="2082" cy="376"/>
            </a:xfrm>
            <a:custGeom>
              <a:avLst/>
              <a:gdLst/>
              <a:ahLst/>
              <a:cxnLst/>
              <a:rect l="0" t="0" r="0" b="0"/>
              <a:pathLst>
                <a:path w="851752" h="154014">
                  <a:moveTo>
                    <a:pt x="832828" y="78347"/>
                  </a:moveTo>
                  <a:cubicBezTo>
                    <a:pt x="832828" y="78347"/>
                    <a:pt x="836270" y="79528"/>
                    <a:pt x="842722" y="80735"/>
                  </a:cubicBezTo>
                  <a:cubicBezTo>
                    <a:pt x="844296" y="80938"/>
                    <a:pt x="846240" y="81268"/>
                    <a:pt x="847827" y="80976"/>
                  </a:cubicBezTo>
                  <a:cubicBezTo>
                    <a:pt x="848056" y="80913"/>
                    <a:pt x="848627" y="80697"/>
                    <a:pt x="848246" y="80785"/>
                  </a:cubicBezTo>
                  <a:cubicBezTo>
                    <a:pt x="848055" y="80913"/>
                    <a:pt x="847941" y="81535"/>
                    <a:pt x="847840" y="81192"/>
                  </a:cubicBezTo>
                  <a:cubicBezTo>
                    <a:pt x="847624" y="80836"/>
                    <a:pt x="846785" y="80023"/>
                    <a:pt x="845998" y="79363"/>
                  </a:cubicBezTo>
                  <a:cubicBezTo>
                    <a:pt x="842455" y="76683"/>
                    <a:pt x="837642" y="74067"/>
                    <a:pt x="832180" y="71438"/>
                  </a:cubicBezTo>
                  <a:cubicBezTo>
                    <a:pt x="810095" y="61101"/>
                    <a:pt x="776351" y="50763"/>
                    <a:pt x="735203" y="43409"/>
                  </a:cubicBezTo>
                  <a:cubicBezTo>
                    <a:pt x="714617" y="39701"/>
                    <a:pt x="692099" y="37148"/>
                    <a:pt x="668312" y="35230"/>
                  </a:cubicBezTo>
                  <a:cubicBezTo>
                    <a:pt x="644487" y="33363"/>
                    <a:pt x="619278" y="33262"/>
                    <a:pt x="593268" y="33681"/>
                  </a:cubicBezTo>
                  <a:cubicBezTo>
                    <a:pt x="541249" y="35230"/>
                    <a:pt x="485915" y="41872"/>
                    <a:pt x="431584" y="53747"/>
                  </a:cubicBezTo>
                  <a:cubicBezTo>
                    <a:pt x="404407" y="59589"/>
                    <a:pt x="377355" y="66320"/>
                    <a:pt x="351092" y="74257"/>
                  </a:cubicBezTo>
                  <a:cubicBezTo>
                    <a:pt x="324689" y="82258"/>
                    <a:pt x="299505" y="90767"/>
                    <a:pt x="274117" y="99657"/>
                  </a:cubicBezTo>
                  <a:cubicBezTo>
                    <a:pt x="249022" y="108572"/>
                    <a:pt x="224079" y="116561"/>
                    <a:pt x="200508" y="123368"/>
                  </a:cubicBezTo>
                  <a:cubicBezTo>
                    <a:pt x="176937" y="130467"/>
                    <a:pt x="154356" y="136385"/>
                    <a:pt x="133261" y="140983"/>
                  </a:cubicBezTo>
                  <a:cubicBezTo>
                    <a:pt x="112230" y="145796"/>
                    <a:pt x="92672" y="149301"/>
                    <a:pt x="75095" y="151270"/>
                  </a:cubicBezTo>
                  <a:cubicBezTo>
                    <a:pt x="57557" y="153340"/>
                    <a:pt x="41999" y="154013"/>
                    <a:pt x="29083" y="152451"/>
                  </a:cubicBezTo>
                  <a:cubicBezTo>
                    <a:pt x="16498" y="151295"/>
                    <a:pt x="5195" y="146888"/>
                    <a:pt x="2312" y="139484"/>
                  </a:cubicBezTo>
                  <a:cubicBezTo>
                    <a:pt x="0" y="132258"/>
                    <a:pt x="3531" y="129045"/>
                    <a:pt x="3112" y="129121"/>
                  </a:cubicBezTo>
                  <a:cubicBezTo>
                    <a:pt x="3404" y="128879"/>
                    <a:pt x="991" y="133096"/>
                    <a:pt x="4217" y="138493"/>
                  </a:cubicBezTo>
                  <a:cubicBezTo>
                    <a:pt x="7595" y="143789"/>
                    <a:pt x="17526" y="145428"/>
                    <a:pt x="29337" y="144628"/>
                  </a:cubicBezTo>
                  <a:cubicBezTo>
                    <a:pt x="53391" y="143002"/>
                    <a:pt x="87275" y="132931"/>
                    <a:pt x="127153" y="119380"/>
                  </a:cubicBezTo>
                  <a:cubicBezTo>
                    <a:pt x="147054" y="112357"/>
                    <a:pt x="168555" y="104508"/>
                    <a:pt x="191199" y="95834"/>
                  </a:cubicBezTo>
                  <a:cubicBezTo>
                    <a:pt x="213767" y="86906"/>
                    <a:pt x="237554" y="77495"/>
                    <a:pt x="262166" y="67767"/>
                  </a:cubicBezTo>
                  <a:cubicBezTo>
                    <a:pt x="286601" y="57810"/>
                    <a:pt x="313081" y="47244"/>
                    <a:pt x="340195" y="38951"/>
                  </a:cubicBezTo>
                  <a:cubicBezTo>
                    <a:pt x="367373" y="30429"/>
                    <a:pt x="395288" y="22542"/>
                    <a:pt x="423698" y="16624"/>
                  </a:cubicBezTo>
                  <a:cubicBezTo>
                    <a:pt x="452133" y="10884"/>
                    <a:pt x="480848" y="6286"/>
                    <a:pt x="509321" y="3467"/>
                  </a:cubicBezTo>
                  <a:cubicBezTo>
                    <a:pt x="537782" y="596"/>
                    <a:pt x="566014" y="0"/>
                    <a:pt x="593243" y="470"/>
                  </a:cubicBezTo>
                  <a:cubicBezTo>
                    <a:pt x="620510" y="902"/>
                    <a:pt x="646786" y="3708"/>
                    <a:pt x="671475" y="7366"/>
                  </a:cubicBezTo>
                  <a:cubicBezTo>
                    <a:pt x="696189" y="10985"/>
                    <a:pt x="719227" y="16396"/>
                    <a:pt x="740118" y="22479"/>
                  </a:cubicBezTo>
                  <a:cubicBezTo>
                    <a:pt x="781952" y="34620"/>
                    <a:pt x="814959" y="50495"/>
                    <a:pt x="835927" y="65024"/>
                  </a:cubicBezTo>
                  <a:cubicBezTo>
                    <a:pt x="841185" y="68656"/>
                    <a:pt x="845694" y="72212"/>
                    <a:pt x="849148" y="76213"/>
                  </a:cubicBezTo>
                  <a:cubicBezTo>
                    <a:pt x="849986" y="77318"/>
                    <a:pt x="850824" y="78207"/>
                    <a:pt x="851395" y="79959"/>
                  </a:cubicBezTo>
                  <a:cubicBezTo>
                    <a:pt x="851713" y="80544"/>
                    <a:pt x="851751" y="82626"/>
                    <a:pt x="850557" y="83300"/>
                  </a:cubicBezTo>
                  <a:cubicBezTo>
                    <a:pt x="849439" y="84189"/>
                    <a:pt x="848792" y="83934"/>
                    <a:pt x="848068" y="84062"/>
                  </a:cubicBezTo>
                  <a:cubicBezTo>
                    <a:pt x="845553" y="83947"/>
                    <a:pt x="843864" y="83185"/>
                    <a:pt x="842200" y="82665"/>
                  </a:cubicBezTo>
                  <a:cubicBezTo>
                    <a:pt x="835889" y="80138"/>
                    <a:pt x="832828" y="78347"/>
                    <a:pt x="832828" y="78347"/>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25"/>
            <p:cNvSpPr/>
            <p:nvPr/>
          </p:nvSpPr>
          <p:spPr>
            <a:xfrm>
              <a:off x="7470" y="9996"/>
              <a:ext cx="989" cy="212"/>
            </a:xfrm>
            <a:custGeom>
              <a:avLst/>
              <a:gdLst/>
              <a:ahLst/>
              <a:cxnLst/>
              <a:rect l="0" t="0" r="0" b="0"/>
              <a:pathLst>
                <a:path w="404623" h="86932">
                  <a:moveTo>
                    <a:pt x="404622" y="59880"/>
                  </a:moveTo>
                  <a:cubicBezTo>
                    <a:pt x="404622" y="59880"/>
                    <a:pt x="403123" y="59068"/>
                    <a:pt x="400317" y="57518"/>
                  </a:cubicBezTo>
                  <a:cubicBezTo>
                    <a:pt x="397421" y="55880"/>
                    <a:pt x="393472" y="54305"/>
                    <a:pt x="388011" y="52489"/>
                  </a:cubicBezTo>
                  <a:cubicBezTo>
                    <a:pt x="382702" y="50559"/>
                    <a:pt x="375869" y="49123"/>
                    <a:pt x="368224" y="47447"/>
                  </a:cubicBezTo>
                  <a:cubicBezTo>
                    <a:pt x="360502" y="45898"/>
                    <a:pt x="351676" y="44717"/>
                    <a:pt x="342075" y="43497"/>
                  </a:cubicBezTo>
                  <a:cubicBezTo>
                    <a:pt x="303517" y="39408"/>
                    <a:pt x="251701" y="38125"/>
                    <a:pt x="200343" y="41452"/>
                  </a:cubicBezTo>
                  <a:cubicBezTo>
                    <a:pt x="187478" y="42049"/>
                    <a:pt x="174701" y="43383"/>
                    <a:pt x="162116" y="44526"/>
                  </a:cubicBezTo>
                  <a:cubicBezTo>
                    <a:pt x="149581" y="46037"/>
                    <a:pt x="137198" y="47333"/>
                    <a:pt x="125349" y="49288"/>
                  </a:cubicBezTo>
                  <a:cubicBezTo>
                    <a:pt x="101587" y="52921"/>
                    <a:pt x="79616" y="57594"/>
                    <a:pt x="60998" y="62814"/>
                  </a:cubicBezTo>
                  <a:cubicBezTo>
                    <a:pt x="51778" y="65621"/>
                    <a:pt x="43307" y="68326"/>
                    <a:pt x="35789" y="70980"/>
                  </a:cubicBezTo>
                  <a:cubicBezTo>
                    <a:pt x="28499" y="73977"/>
                    <a:pt x="21857" y="76352"/>
                    <a:pt x="16663" y="78892"/>
                  </a:cubicBezTo>
                  <a:cubicBezTo>
                    <a:pt x="11316" y="81204"/>
                    <a:pt x="7252" y="83362"/>
                    <a:pt x="4420" y="84785"/>
                  </a:cubicBezTo>
                  <a:cubicBezTo>
                    <a:pt x="1537" y="86182"/>
                    <a:pt x="0" y="86931"/>
                    <a:pt x="0" y="86931"/>
                  </a:cubicBezTo>
                  <a:cubicBezTo>
                    <a:pt x="0" y="86931"/>
                    <a:pt x="1054" y="85597"/>
                    <a:pt x="3023" y="83083"/>
                  </a:cubicBezTo>
                  <a:cubicBezTo>
                    <a:pt x="5118" y="80695"/>
                    <a:pt x="7887" y="76720"/>
                    <a:pt x="12306" y="72682"/>
                  </a:cubicBezTo>
                  <a:cubicBezTo>
                    <a:pt x="16510" y="68313"/>
                    <a:pt x="21984" y="63423"/>
                    <a:pt x="28689" y="58242"/>
                  </a:cubicBezTo>
                  <a:cubicBezTo>
                    <a:pt x="35446" y="53187"/>
                    <a:pt x="43320" y="47701"/>
                    <a:pt x="52464" y="42671"/>
                  </a:cubicBezTo>
                  <a:cubicBezTo>
                    <a:pt x="57074" y="40233"/>
                    <a:pt x="61874" y="37680"/>
                    <a:pt x="66840" y="35051"/>
                  </a:cubicBezTo>
                  <a:cubicBezTo>
                    <a:pt x="71920" y="32689"/>
                    <a:pt x="77241" y="30352"/>
                    <a:pt x="82753" y="28054"/>
                  </a:cubicBezTo>
                  <a:cubicBezTo>
                    <a:pt x="93840" y="23723"/>
                    <a:pt x="105728" y="19519"/>
                    <a:pt x="118250" y="16243"/>
                  </a:cubicBezTo>
                  <a:cubicBezTo>
                    <a:pt x="143269" y="9423"/>
                    <a:pt x="170599" y="5080"/>
                    <a:pt x="198019" y="3428"/>
                  </a:cubicBezTo>
                  <a:cubicBezTo>
                    <a:pt x="252870" y="0"/>
                    <a:pt x="308115" y="7683"/>
                    <a:pt x="347167" y="22313"/>
                  </a:cubicBezTo>
                  <a:cubicBezTo>
                    <a:pt x="356972" y="25717"/>
                    <a:pt x="365697" y="29768"/>
                    <a:pt x="373190" y="33820"/>
                  </a:cubicBezTo>
                  <a:cubicBezTo>
                    <a:pt x="380721" y="37795"/>
                    <a:pt x="386931" y="41960"/>
                    <a:pt x="391668" y="45910"/>
                  </a:cubicBezTo>
                  <a:cubicBezTo>
                    <a:pt x="396481" y="49542"/>
                    <a:pt x="399910" y="53543"/>
                    <a:pt x="401752" y="55892"/>
                  </a:cubicBezTo>
                  <a:cubicBezTo>
                    <a:pt x="403631" y="58509"/>
                    <a:pt x="404622" y="59880"/>
                    <a:pt x="404622" y="59880"/>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任意多边形 27"/>
            <p:cNvSpPr/>
            <p:nvPr/>
          </p:nvSpPr>
          <p:spPr>
            <a:xfrm>
              <a:off x="2926" y="9603"/>
              <a:ext cx="2082" cy="376"/>
            </a:xfrm>
            <a:custGeom>
              <a:avLst/>
              <a:gdLst/>
              <a:ahLst/>
              <a:cxnLst/>
              <a:rect l="0" t="0" r="0" b="0"/>
              <a:pathLst>
                <a:path w="851751" h="154015">
                  <a:moveTo>
                    <a:pt x="832827" y="78348"/>
                  </a:moveTo>
                  <a:cubicBezTo>
                    <a:pt x="832827" y="78348"/>
                    <a:pt x="836269" y="79529"/>
                    <a:pt x="842721" y="80735"/>
                  </a:cubicBezTo>
                  <a:cubicBezTo>
                    <a:pt x="844295" y="80938"/>
                    <a:pt x="846239" y="81269"/>
                    <a:pt x="847826" y="80977"/>
                  </a:cubicBezTo>
                  <a:cubicBezTo>
                    <a:pt x="848055" y="80913"/>
                    <a:pt x="848626" y="80697"/>
                    <a:pt x="848245" y="80786"/>
                  </a:cubicBezTo>
                  <a:cubicBezTo>
                    <a:pt x="848055" y="80913"/>
                    <a:pt x="847940" y="81535"/>
                    <a:pt x="847839" y="81193"/>
                  </a:cubicBezTo>
                  <a:cubicBezTo>
                    <a:pt x="847623" y="80837"/>
                    <a:pt x="846785" y="80024"/>
                    <a:pt x="845997" y="79364"/>
                  </a:cubicBezTo>
                  <a:cubicBezTo>
                    <a:pt x="842454" y="76684"/>
                    <a:pt x="837641" y="74068"/>
                    <a:pt x="832180" y="71439"/>
                  </a:cubicBezTo>
                  <a:cubicBezTo>
                    <a:pt x="810094" y="61101"/>
                    <a:pt x="776351" y="50764"/>
                    <a:pt x="735203" y="43410"/>
                  </a:cubicBezTo>
                  <a:cubicBezTo>
                    <a:pt x="714616" y="39702"/>
                    <a:pt x="692099" y="37149"/>
                    <a:pt x="668312" y="35231"/>
                  </a:cubicBezTo>
                  <a:cubicBezTo>
                    <a:pt x="644486" y="33364"/>
                    <a:pt x="619277" y="33263"/>
                    <a:pt x="593267" y="33682"/>
                  </a:cubicBezTo>
                  <a:cubicBezTo>
                    <a:pt x="541248" y="35231"/>
                    <a:pt x="485914" y="41873"/>
                    <a:pt x="431584" y="53747"/>
                  </a:cubicBezTo>
                  <a:cubicBezTo>
                    <a:pt x="404406" y="59589"/>
                    <a:pt x="377355" y="66320"/>
                    <a:pt x="351091" y="74258"/>
                  </a:cubicBezTo>
                  <a:cubicBezTo>
                    <a:pt x="324688" y="82259"/>
                    <a:pt x="299504" y="90768"/>
                    <a:pt x="274116" y="99658"/>
                  </a:cubicBezTo>
                  <a:cubicBezTo>
                    <a:pt x="249021" y="108573"/>
                    <a:pt x="224078" y="116561"/>
                    <a:pt x="200507" y="123369"/>
                  </a:cubicBezTo>
                  <a:cubicBezTo>
                    <a:pt x="176936" y="130468"/>
                    <a:pt x="154355" y="136386"/>
                    <a:pt x="133261" y="140984"/>
                  </a:cubicBezTo>
                  <a:cubicBezTo>
                    <a:pt x="112230" y="145797"/>
                    <a:pt x="92672" y="149302"/>
                    <a:pt x="75095" y="151271"/>
                  </a:cubicBezTo>
                  <a:cubicBezTo>
                    <a:pt x="57556" y="153341"/>
                    <a:pt x="41999" y="154014"/>
                    <a:pt x="29083" y="152451"/>
                  </a:cubicBezTo>
                  <a:cubicBezTo>
                    <a:pt x="16497" y="151296"/>
                    <a:pt x="5194" y="146889"/>
                    <a:pt x="2311" y="139485"/>
                  </a:cubicBezTo>
                  <a:cubicBezTo>
                    <a:pt x="0" y="132259"/>
                    <a:pt x="3530" y="129046"/>
                    <a:pt x="3111" y="129122"/>
                  </a:cubicBezTo>
                  <a:cubicBezTo>
                    <a:pt x="3403" y="128880"/>
                    <a:pt x="990" y="133096"/>
                    <a:pt x="4216" y="138494"/>
                  </a:cubicBezTo>
                  <a:cubicBezTo>
                    <a:pt x="7594" y="143790"/>
                    <a:pt x="17526" y="145428"/>
                    <a:pt x="29337" y="144628"/>
                  </a:cubicBezTo>
                  <a:cubicBezTo>
                    <a:pt x="53390" y="143003"/>
                    <a:pt x="87274" y="132932"/>
                    <a:pt x="127152" y="119381"/>
                  </a:cubicBezTo>
                  <a:cubicBezTo>
                    <a:pt x="147053" y="112357"/>
                    <a:pt x="168554" y="104509"/>
                    <a:pt x="191198" y="95835"/>
                  </a:cubicBezTo>
                  <a:cubicBezTo>
                    <a:pt x="213766" y="86907"/>
                    <a:pt x="237553" y="77496"/>
                    <a:pt x="262166" y="67768"/>
                  </a:cubicBezTo>
                  <a:cubicBezTo>
                    <a:pt x="286601" y="57811"/>
                    <a:pt x="313080" y="47245"/>
                    <a:pt x="340194" y="38951"/>
                  </a:cubicBezTo>
                  <a:cubicBezTo>
                    <a:pt x="367372" y="30430"/>
                    <a:pt x="395287" y="22543"/>
                    <a:pt x="423697" y="16625"/>
                  </a:cubicBezTo>
                  <a:cubicBezTo>
                    <a:pt x="452132" y="10885"/>
                    <a:pt x="480847" y="6287"/>
                    <a:pt x="509320" y="3468"/>
                  </a:cubicBezTo>
                  <a:cubicBezTo>
                    <a:pt x="537781" y="597"/>
                    <a:pt x="566013" y="0"/>
                    <a:pt x="593242" y="470"/>
                  </a:cubicBezTo>
                  <a:cubicBezTo>
                    <a:pt x="620509" y="902"/>
                    <a:pt x="646785" y="3709"/>
                    <a:pt x="671474" y="7367"/>
                  </a:cubicBezTo>
                  <a:cubicBezTo>
                    <a:pt x="696188" y="10986"/>
                    <a:pt x="719226" y="16396"/>
                    <a:pt x="740117" y="22480"/>
                  </a:cubicBezTo>
                  <a:cubicBezTo>
                    <a:pt x="781951" y="34621"/>
                    <a:pt x="814959" y="50496"/>
                    <a:pt x="835926" y="65025"/>
                  </a:cubicBezTo>
                  <a:cubicBezTo>
                    <a:pt x="841184" y="68657"/>
                    <a:pt x="845693" y="72213"/>
                    <a:pt x="849147" y="76214"/>
                  </a:cubicBezTo>
                  <a:cubicBezTo>
                    <a:pt x="849985" y="77318"/>
                    <a:pt x="850823" y="78208"/>
                    <a:pt x="851395" y="79960"/>
                  </a:cubicBezTo>
                  <a:cubicBezTo>
                    <a:pt x="851712" y="80544"/>
                    <a:pt x="851750" y="82627"/>
                    <a:pt x="850557" y="83300"/>
                  </a:cubicBezTo>
                  <a:cubicBezTo>
                    <a:pt x="849439" y="84189"/>
                    <a:pt x="848791" y="83935"/>
                    <a:pt x="848068" y="84062"/>
                  </a:cubicBezTo>
                  <a:cubicBezTo>
                    <a:pt x="845553" y="83948"/>
                    <a:pt x="843864" y="83186"/>
                    <a:pt x="842200" y="82665"/>
                  </a:cubicBezTo>
                  <a:cubicBezTo>
                    <a:pt x="835888" y="80138"/>
                    <a:pt x="832827" y="78348"/>
                    <a:pt x="832827" y="7834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任意多边形 28"/>
            <p:cNvSpPr/>
            <p:nvPr/>
          </p:nvSpPr>
          <p:spPr>
            <a:xfrm>
              <a:off x="3784" y="9916"/>
              <a:ext cx="989" cy="212"/>
            </a:xfrm>
            <a:custGeom>
              <a:avLst/>
              <a:gdLst/>
              <a:ahLst/>
              <a:cxnLst/>
              <a:rect l="0" t="0" r="0" b="0"/>
              <a:pathLst>
                <a:path w="404623" h="86933">
                  <a:moveTo>
                    <a:pt x="404622" y="59881"/>
                  </a:moveTo>
                  <a:cubicBezTo>
                    <a:pt x="404622" y="59881"/>
                    <a:pt x="403123" y="59068"/>
                    <a:pt x="400317" y="57519"/>
                  </a:cubicBezTo>
                  <a:cubicBezTo>
                    <a:pt x="397421" y="55880"/>
                    <a:pt x="393471" y="54306"/>
                    <a:pt x="388010" y="52490"/>
                  </a:cubicBezTo>
                  <a:cubicBezTo>
                    <a:pt x="382702" y="50559"/>
                    <a:pt x="375869" y="49124"/>
                    <a:pt x="368224" y="47448"/>
                  </a:cubicBezTo>
                  <a:cubicBezTo>
                    <a:pt x="360502" y="45898"/>
                    <a:pt x="351676" y="44717"/>
                    <a:pt x="342074" y="43498"/>
                  </a:cubicBezTo>
                  <a:cubicBezTo>
                    <a:pt x="303517" y="39409"/>
                    <a:pt x="251701" y="38126"/>
                    <a:pt x="200342" y="41453"/>
                  </a:cubicBezTo>
                  <a:cubicBezTo>
                    <a:pt x="187477" y="42050"/>
                    <a:pt x="174701" y="43384"/>
                    <a:pt x="162115" y="44526"/>
                  </a:cubicBezTo>
                  <a:cubicBezTo>
                    <a:pt x="149580" y="46038"/>
                    <a:pt x="137198" y="47333"/>
                    <a:pt x="125349" y="49289"/>
                  </a:cubicBezTo>
                  <a:cubicBezTo>
                    <a:pt x="101587" y="52921"/>
                    <a:pt x="79616" y="57595"/>
                    <a:pt x="60998" y="62814"/>
                  </a:cubicBezTo>
                  <a:cubicBezTo>
                    <a:pt x="51778" y="65621"/>
                    <a:pt x="43307" y="68326"/>
                    <a:pt x="35788" y="70981"/>
                  </a:cubicBezTo>
                  <a:cubicBezTo>
                    <a:pt x="28499" y="73978"/>
                    <a:pt x="21857" y="76353"/>
                    <a:pt x="16662" y="78893"/>
                  </a:cubicBezTo>
                  <a:cubicBezTo>
                    <a:pt x="11316" y="81204"/>
                    <a:pt x="7252" y="83363"/>
                    <a:pt x="4420" y="84785"/>
                  </a:cubicBezTo>
                  <a:cubicBezTo>
                    <a:pt x="1537" y="86182"/>
                    <a:pt x="0" y="86932"/>
                    <a:pt x="0" y="86932"/>
                  </a:cubicBezTo>
                  <a:cubicBezTo>
                    <a:pt x="0" y="86932"/>
                    <a:pt x="1054" y="85598"/>
                    <a:pt x="3023" y="83083"/>
                  </a:cubicBezTo>
                  <a:cubicBezTo>
                    <a:pt x="5118" y="80696"/>
                    <a:pt x="7887" y="76721"/>
                    <a:pt x="12306" y="72682"/>
                  </a:cubicBezTo>
                  <a:cubicBezTo>
                    <a:pt x="16510" y="68313"/>
                    <a:pt x="21984" y="63424"/>
                    <a:pt x="28689" y="58242"/>
                  </a:cubicBezTo>
                  <a:cubicBezTo>
                    <a:pt x="35446" y="53188"/>
                    <a:pt x="43320" y="47701"/>
                    <a:pt x="52464" y="42672"/>
                  </a:cubicBezTo>
                  <a:cubicBezTo>
                    <a:pt x="57074" y="40234"/>
                    <a:pt x="61874" y="37681"/>
                    <a:pt x="66840" y="35052"/>
                  </a:cubicBezTo>
                  <a:cubicBezTo>
                    <a:pt x="71920" y="32690"/>
                    <a:pt x="77241" y="30353"/>
                    <a:pt x="82753" y="28054"/>
                  </a:cubicBezTo>
                  <a:cubicBezTo>
                    <a:pt x="93840" y="23723"/>
                    <a:pt x="105727" y="19520"/>
                    <a:pt x="118250" y="16243"/>
                  </a:cubicBezTo>
                  <a:cubicBezTo>
                    <a:pt x="143269" y="9424"/>
                    <a:pt x="170599" y="5080"/>
                    <a:pt x="198018" y="3429"/>
                  </a:cubicBezTo>
                  <a:cubicBezTo>
                    <a:pt x="252870" y="0"/>
                    <a:pt x="308115" y="7683"/>
                    <a:pt x="347167" y="22314"/>
                  </a:cubicBezTo>
                  <a:cubicBezTo>
                    <a:pt x="356972" y="25718"/>
                    <a:pt x="365696" y="29769"/>
                    <a:pt x="373189" y="33820"/>
                  </a:cubicBezTo>
                  <a:cubicBezTo>
                    <a:pt x="380721" y="37795"/>
                    <a:pt x="386931" y="41961"/>
                    <a:pt x="391668" y="45910"/>
                  </a:cubicBezTo>
                  <a:cubicBezTo>
                    <a:pt x="396481" y="49543"/>
                    <a:pt x="399910" y="53543"/>
                    <a:pt x="401752" y="55893"/>
                  </a:cubicBezTo>
                  <a:cubicBezTo>
                    <a:pt x="403631" y="58497"/>
                    <a:pt x="404622" y="59881"/>
                    <a:pt x="404622"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 name="组合 29"/>
          <p:cNvGrpSpPr/>
          <p:nvPr/>
        </p:nvGrpSpPr>
        <p:grpSpPr>
          <a:xfrm>
            <a:off x="497840" y="5662295"/>
            <a:ext cx="10944860" cy="871220"/>
            <a:chOff x="784" y="8917"/>
            <a:chExt cx="17236" cy="1372"/>
          </a:xfrm>
        </p:grpSpPr>
        <p:sp>
          <p:nvSpPr>
            <p:cNvPr id="3" name="任意多边形 2"/>
            <p:cNvSpPr/>
            <p:nvPr/>
          </p:nvSpPr>
          <p:spPr>
            <a:xfrm>
              <a:off x="784" y="9301"/>
              <a:ext cx="17237" cy="683"/>
            </a:xfrm>
            <a:custGeom>
              <a:avLst/>
              <a:gdLst/>
              <a:ahLst/>
              <a:cxnLst/>
              <a:rect l="0" t="0" r="0" b="0"/>
              <a:pathLst>
                <a:path w="7052756" h="279553">
                  <a:moveTo>
                    <a:pt x="0" y="38418"/>
                  </a:moveTo>
                  <a:cubicBezTo>
                    <a:pt x="28486" y="34024"/>
                    <a:pt x="57353" y="32512"/>
                    <a:pt x="86182" y="32042"/>
                  </a:cubicBezTo>
                  <a:cubicBezTo>
                    <a:pt x="115024" y="31687"/>
                    <a:pt x="143891" y="32665"/>
                    <a:pt x="172669" y="34900"/>
                  </a:cubicBezTo>
                  <a:cubicBezTo>
                    <a:pt x="201447" y="37161"/>
                    <a:pt x="230149" y="40577"/>
                    <a:pt x="258648" y="45276"/>
                  </a:cubicBezTo>
                  <a:cubicBezTo>
                    <a:pt x="272923" y="47486"/>
                    <a:pt x="287096" y="50292"/>
                    <a:pt x="301269" y="53112"/>
                  </a:cubicBezTo>
                  <a:cubicBezTo>
                    <a:pt x="315430" y="56007"/>
                    <a:pt x="329527" y="59157"/>
                    <a:pt x="343560" y="62637"/>
                  </a:cubicBezTo>
                  <a:cubicBezTo>
                    <a:pt x="371602" y="69634"/>
                    <a:pt x="399504" y="77318"/>
                    <a:pt x="426936" y="86475"/>
                  </a:cubicBezTo>
                  <a:cubicBezTo>
                    <a:pt x="454457" y="95365"/>
                    <a:pt x="481609" y="105436"/>
                    <a:pt x="508381" y="116396"/>
                  </a:cubicBezTo>
                  <a:cubicBezTo>
                    <a:pt x="535153" y="127354"/>
                    <a:pt x="561568" y="139256"/>
                    <a:pt x="587489" y="152133"/>
                  </a:cubicBezTo>
                  <a:cubicBezTo>
                    <a:pt x="600596" y="158293"/>
                    <a:pt x="613207" y="165418"/>
                    <a:pt x="626097" y="172022"/>
                  </a:cubicBezTo>
                  <a:cubicBezTo>
                    <a:pt x="638848" y="178867"/>
                    <a:pt x="651370" y="186157"/>
                    <a:pt x="664019" y="193205"/>
                  </a:cubicBezTo>
                  <a:lnTo>
                    <a:pt x="662648" y="192571"/>
                  </a:lnTo>
                  <a:cubicBezTo>
                    <a:pt x="728319" y="210833"/>
                    <a:pt x="799122" y="214122"/>
                    <a:pt x="867130" y="206071"/>
                  </a:cubicBezTo>
                  <a:cubicBezTo>
                    <a:pt x="935342" y="197663"/>
                    <a:pt x="1002017" y="176899"/>
                    <a:pt x="1062075" y="143713"/>
                  </a:cubicBezTo>
                  <a:cubicBezTo>
                    <a:pt x="1077099" y="135459"/>
                    <a:pt x="1091793" y="126581"/>
                    <a:pt x="1105954" y="116929"/>
                  </a:cubicBezTo>
                  <a:cubicBezTo>
                    <a:pt x="1119797" y="107531"/>
                    <a:pt x="1134732" y="96596"/>
                    <a:pt x="1150798" y="87998"/>
                  </a:cubicBezTo>
                  <a:cubicBezTo>
                    <a:pt x="1182535" y="70549"/>
                    <a:pt x="1216914" y="58712"/>
                    <a:pt x="1251813" y="50876"/>
                  </a:cubicBezTo>
                  <a:cubicBezTo>
                    <a:pt x="1321879" y="35319"/>
                    <a:pt x="1393710" y="34963"/>
                    <a:pt x="1464069" y="40665"/>
                  </a:cubicBezTo>
                  <a:cubicBezTo>
                    <a:pt x="1605140" y="53264"/>
                    <a:pt x="1742059" y="90005"/>
                    <a:pt x="1875015" y="135052"/>
                  </a:cubicBezTo>
                  <a:cubicBezTo>
                    <a:pt x="1908277" y="146418"/>
                    <a:pt x="1941296" y="158446"/>
                    <a:pt x="1974075" y="171082"/>
                  </a:cubicBezTo>
                  <a:lnTo>
                    <a:pt x="2023072" y="190488"/>
                  </a:lnTo>
                  <a:lnTo>
                    <a:pt x="2047430" y="200546"/>
                  </a:lnTo>
                  <a:lnTo>
                    <a:pt x="2053514" y="203099"/>
                  </a:lnTo>
                  <a:lnTo>
                    <a:pt x="2056003" y="204114"/>
                  </a:lnTo>
                  <a:lnTo>
                    <a:pt x="2059064" y="205283"/>
                  </a:lnTo>
                  <a:lnTo>
                    <a:pt x="2071307" y="209957"/>
                  </a:lnTo>
                  <a:cubicBezTo>
                    <a:pt x="2101621" y="220955"/>
                    <a:pt x="2135492" y="226111"/>
                    <a:pt x="2168804" y="227305"/>
                  </a:cubicBezTo>
                  <a:cubicBezTo>
                    <a:pt x="2202358" y="228537"/>
                    <a:pt x="2236267" y="225425"/>
                    <a:pt x="2269769" y="219507"/>
                  </a:cubicBezTo>
                  <a:cubicBezTo>
                    <a:pt x="2336889" y="207721"/>
                    <a:pt x="2402446" y="185522"/>
                    <a:pt x="2465832" y="158483"/>
                  </a:cubicBezTo>
                  <a:cubicBezTo>
                    <a:pt x="2497582" y="144996"/>
                    <a:pt x="2528786" y="130099"/>
                    <a:pt x="2559609" y="114376"/>
                  </a:cubicBezTo>
                  <a:cubicBezTo>
                    <a:pt x="2590737" y="98539"/>
                    <a:pt x="2620150" y="82131"/>
                    <a:pt x="2652001" y="64669"/>
                  </a:cubicBezTo>
                  <a:cubicBezTo>
                    <a:pt x="2685923" y="47498"/>
                    <a:pt x="2722004" y="39510"/>
                    <a:pt x="2757449" y="33998"/>
                  </a:cubicBezTo>
                  <a:cubicBezTo>
                    <a:pt x="2793073" y="28474"/>
                    <a:pt x="2828836" y="26492"/>
                    <a:pt x="2864485" y="26289"/>
                  </a:cubicBezTo>
                  <a:cubicBezTo>
                    <a:pt x="2935821" y="26073"/>
                    <a:pt x="3006699" y="34240"/>
                    <a:pt x="3076232" y="48057"/>
                  </a:cubicBezTo>
                  <a:cubicBezTo>
                    <a:pt x="3215272" y="75692"/>
                    <a:pt x="3349256" y="127089"/>
                    <a:pt x="3473679" y="192075"/>
                  </a:cubicBezTo>
                  <a:cubicBezTo>
                    <a:pt x="3503993" y="207670"/>
                    <a:pt x="3534651" y="218719"/>
                    <a:pt x="3567075" y="224155"/>
                  </a:cubicBezTo>
                  <a:cubicBezTo>
                    <a:pt x="3599256" y="229552"/>
                    <a:pt x="3632175" y="228740"/>
                    <a:pt x="3664509" y="222314"/>
                  </a:cubicBezTo>
                  <a:cubicBezTo>
                    <a:pt x="3729482" y="209449"/>
                    <a:pt x="3790582" y="176416"/>
                    <a:pt x="3851288" y="142926"/>
                  </a:cubicBezTo>
                  <a:cubicBezTo>
                    <a:pt x="3912057" y="109068"/>
                    <a:pt x="3973716" y="73724"/>
                    <a:pt x="4040226" y="47206"/>
                  </a:cubicBezTo>
                  <a:cubicBezTo>
                    <a:pt x="4106533" y="20562"/>
                    <a:pt x="4177843" y="3607"/>
                    <a:pt x="4249979" y="1321"/>
                  </a:cubicBezTo>
                  <a:cubicBezTo>
                    <a:pt x="4286009" y="0"/>
                    <a:pt x="4322077" y="2223"/>
                    <a:pt x="4357612" y="7290"/>
                  </a:cubicBezTo>
                  <a:cubicBezTo>
                    <a:pt x="4375442" y="9792"/>
                    <a:pt x="4392867" y="13068"/>
                    <a:pt x="4410621" y="17006"/>
                  </a:cubicBezTo>
                  <a:cubicBezTo>
                    <a:pt x="4427703" y="21108"/>
                    <a:pt x="4444531" y="24524"/>
                    <a:pt x="4461840" y="29287"/>
                  </a:cubicBezTo>
                  <a:cubicBezTo>
                    <a:pt x="4530649" y="46813"/>
                    <a:pt x="4597731" y="69813"/>
                    <a:pt x="4662691" y="97448"/>
                  </a:cubicBezTo>
                  <a:cubicBezTo>
                    <a:pt x="4727804" y="124397"/>
                    <a:pt x="4789958" y="156947"/>
                    <a:pt x="4854906" y="175565"/>
                  </a:cubicBezTo>
                  <a:cubicBezTo>
                    <a:pt x="4887380" y="184798"/>
                    <a:pt x="4920628" y="190196"/>
                    <a:pt x="4954308" y="191440"/>
                  </a:cubicBezTo>
                  <a:cubicBezTo>
                    <a:pt x="4988002" y="192786"/>
                    <a:pt x="5021974" y="190005"/>
                    <a:pt x="5055820" y="185319"/>
                  </a:cubicBezTo>
                  <a:cubicBezTo>
                    <a:pt x="5123574" y="175527"/>
                    <a:pt x="5190503" y="156846"/>
                    <a:pt x="5256492" y="135522"/>
                  </a:cubicBezTo>
                  <a:cubicBezTo>
                    <a:pt x="5273028" y="130290"/>
                    <a:pt x="5289474" y="124702"/>
                    <a:pt x="5305857" y="118886"/>
                  </a:cubicBezTo>
                  <a:cubicBezTo>
                    <a:pt x="5322291" y="113272"/>
                    <a:pt x="5338649" y="107354"/>
                    <a:pt x="5354930" y="101232"/>
                  </a:cubicBezTo>
                  <a:lnTo>
                    <a:pt x="5404206" y="83147"/>
                  </a:lnTo>
                  <a:cubicBezTo>
                    <a:pt x="5421250" y="77381"/>
                    <a:pt x="5438166" y="71921"/>
                    <a:pt x="5455336" y="67349"/>
                  </a:cubicBezTo>
                  <a:cubicBezTo>
                    <a:pt x="5523904" y="48413"/>
                    <a:pt x="5595519" y="39993"/>
                    <a:pt x="5666613" y="42736"/>
                  </a:cubicBezTo>
                  <a:cubicBezTo>
                    <a:pt x="5737759" y="45378"/>
                    <a:pt x="5807952" y="59450"/>
                    <a:pt x="5875300" y="80557"/>
                  </a:cubicBezTo>
                  <a:cubicBezTo>
                    <a:pt x="5942775" y="101613"/>
                    <a:pt x="6007494" y="129503"/>
                    <a:pt x="6071210" y="158433"/>
                  </a:cubicBezTo>
                  <a:cubicBezTo>
                    <a:pt x="6134977" y="187135"/>
                    <a:pt x="6197651" y="218009"/>
                    <a:pt x="6263132" y="240424"/>
                  </a:cubicBezTo>
                  <a:cubicBezTo>
                    <a:pt x="6295835" y="251524"/>
                    <a:pt x="6329313" y="260363"/>
                    <a:pt x="6363386" y="264237"/>
                  </a:cubicBezTo>
                  <a:cubicBezTo>
                    <a:pt x="6371895" y="265177"/>
                    <a:pt x="6380430" y="265786"/>
                    <a:pt x="6388964" y="266104"/>
                  </a:cubicBezTo>
                  <a:lnTo>
                    <a:pt x="6401562" y="266205"/>
                  </a:lnTo>
                  <a:lnTo>
                    <a:pt x="6414644" y="265608"/>
                  </a:lnTo>
                  <a:cubicBezTo>
                    <a:pt x="6431255" y="264250"/>
                    <a:pt x="6448095" y="260833"/>
                    <a:pt x="6464428" y="255842"/>
                  </a:cubicBezTo>
                  <a:cubicBezTo>
                    <a:pt x="6497206" y="245923"/>
                    <a:pt x="6528131" y="229769"/>
                    <a:pt x="6558649" y="213132"/>
                  </a:cubicBezTo>
                  <a:cubicBezTo>
                    <a:pt x="6589154" y="196330"/>
                    <a:pt x="6619342" y="178575"/>
                    <a:pt x="6650343" y="162205"/>
                  </a:cubicBezTo>
                  <a:cubicBezTo>
                    <a:pt x="6712090" y="129109"/>
                    <a:pt x="6777305" y="101676"/>
                    <a:pt x="6845262" y="84290"/>
                  </a:cubicBezTo>
                  <a:cubicBezTo>
                    <a:pt x="6913081" y="66370"/>
                    <a:pt x="6982969" y="57912"/>
                    <a:pt x="7052755" y="55321"/>
                  </a:cubicBezTo>
                  <a:cubicBezTo>
                    <a:pt x="6983032" y="59500"/>
                    <a:pt x="6913513" y="69520"/>
                    <a:pt x="6846507" y="88862"/>
                  </a:cubicBezTo>
                  <a:cubicBezTo>
                    <a:pt x="6779426" y="107874"/>
                    <a:pt x="6715202" y="135712"/>
                    <a:pt x="6654432" y="169748"/>
                  </a:cubicBezTo>
                  <a:cubicBezTo>
                    <a:pt x="6623914" y="186525"/>
                    <a:pt x="6594133" y="204724"/>
                    <a:pt x="6563716" y="222148"/>
                  </a:cubicBezTo>
                  <a:cubicBezTo>
                    <a:pt x="6533274" y="239408"/>
                    <a:pt x="6502108" y="256426"/>
                    <a:pt x="6468072" y="267398"/>
                  </a:cubicBezTo>
                  <a:cubicBezTo>
                    <a:pt x="6451079" y="272885"/>
                    <a:pt x="6433567" y="276822"/>
                    <a:pt x="6415367" y="278574"/>
                  </a:cubicBezTo>
                  <a:lnTo>
                    <a:pt x="6402299" y="279400"/>
                  </a:lnTo>
                  <a:lnTo>
                    <a:pt x="6388684" y="279552"/>
                  </a:lnTo>
                  <a:cubicBezTo>
                    <a:pt x="6379768" y="279374"/>
                    <a:pt x="6370853" y="278904"/>
                    <a:pt x="6361976" y="278104"/>
                  </a:cubicBezTo>
                  <a:cubicBezTo>
                    <a:pt x="6326454" y="274751"/>
                    <a:pt x="6291808" y="266242"/>
                    <a:pt x="6258178" y="255549"/>
                  </a:cubicBezTo>
                  <a:cubicBezTo>
                    <a:pt x="6190919" y="233768"/>
                    <a:pt x="6127140" y="204254"/>
                    <a:pt x="6063246" y="176288"/>
                  </a:cubicBezTo>
                  <a:cubicBezTo>
                    <a:pt x="5999429" y="148183"/>
                    <a:pt x="5935179" y="121411"/>
                    <a:pt x="5868898" y="101561"/>
                  </a:cubicBezTo>
                  <a:cubicBezTo>
                    <a:pt x="5802731" y="81673"/>
                    <a:pt x="5734481" y="68859"/>
                    <a:pt x="5665812" y="67106"/>
                  </a:cubicBezTo>
                  <a:cubicBezTo>
                    <a:pt x="5597207" y="65252"/>
                    <a:pt x="5528475" y="74142"/>
                    <a:pt x="5462536" y="93154"/>
                  </a:cubicBezTo>
                  <a:cubicBezTo>
                    <a:pt x="5445988" y="97764"/>
                    <a:pt x="5429707" y="103238"/>
                    <a:pt x="5413704" y="108838"/>
                  </a:cubicBezTo>
                  <a:lnTo>
                    <a:pt x="5364784" y="127456"/>
                  </a:lnTo>
                  <a:cubicBezTo>
                    <a:pt x="5348439" y="133819"/>
                    <a:pt x="5332006" y="140004"/>
                    <a:pt x="5315445" y="145884"/>
                  </a:cubicBezTo>
                  <a:cubicBezTo>
                    <a:pt x="5298960" y="151967"/>
                    <a:pt x="5282386" y="157822"/>
                    <a:pt x="5265673" y="163346"/>
                  </a:cubicBezTo>
                  <a:cubicBezTo>
                    <a:pt x="5199024" y="185774"/>
                    <a:pt x="5131066" y="205726"/>
                    <a:pt x="5060517" y="216826"/>
                  </a:cubicBezTo>
                  <a:cubicBezTo>
                    <a:pt x="5025262" y="222300"/>
                    <a:pt x="4989296" y="225119"/>
                    <a:pt x="4953126" y="223913"/>
                  </a:cubicBezTo>
                  <a:cubicBezTo>
                    <a:pt x="4916970" y="222744"/>
                    <a:pt x="4880749" y="217004"/>
                    <a:pt x="4845964" y="207250"/>
                  </a:cubicBezTo>
                  <a:cubicBezTo>
                    <a:pt x="4776190" y="187388"/>
                    <a:pt x="4713693" y="154672"/>
                    <a:pt x="4649647" y="128599"/>
                  </a:cubicBezTo>
                  <a:cubicBezTo>
                    <a:pt x="4585893" y="101764"/>
                    <a:pt x="4520285" y="79628"/>
                    <a:pt x="4453585" y="62902"/>
                  </a:cubicBezTo>
                  <a:cubicBezTo>
                    <a:pt x="4437176" y="58432"/>
                    <a:pt x="4419727" y="54939"/>
                    <a:pt x="4402823" y="50951"/>
                  </a:cubicBezTo>
                  <a:cubicBezTo>
                    <a:pt x="4386440" y="47383"/>
                    <a:pt x="4369498" y="44258"/>
                    <a:pt x="4352721" y="41972"/>
                  </a:cubicBezTo>
                  <a:cubicBezTo>
                    <a:pt x="4319066" y="37311"/>
                    <a:pt x="4285106" y="35343"/>
                    <a:pt x="4251286" y="36715"/>
                  </a:cubicBezTo>
                  <a:cubicBezTo>
                    <a:pt x="4183570" y="39140"/>
                    <a:pt x="4116908" y="55168"/>
                    <a:pt x="4053699" y="80809"/>
                  </a:cubicBezTo>
                  <a:cubicBezTo>
                    <a:pt x="3990288" y="106336"/>
                    <a:pt x="3930383" y="140867"/>
                    <a:pt x="3869283" y="175246"/>
                  </a:cubicBezTo>
                  <a:cubicBezTo>
                    <a:pt x="3808209" y="209079"/>
                    <a:pt x="3744696" y="244474"/>
                    <a:pt x="3671861" y="259384"/>
                  </a:cubicBezTo>
                  <a:cubicBezTo>
                    <a:pt x="3635692" y="266699"/>
                    <a:pt x="3597617" y="268007"/>
                    <a:pt x="3560838" y="261720"/>
                  </a:cubicBezTo>
                  <a:cubicBezTo>
                    <a:pt x="3524249" y="255599"/>
                    <a:pt x="3488524" y="242276"/>
                    <a:pt x="3456837" y="225779"/>
                  </a:cubicBezTo>
                  <a:cubicBezTo>
                    <a:pt x="3333927" y="161009"/>
                    <a:pt x="3204374" y="110958"/>
                    <a:pt x="3069132" y="83476"/>
                  </a:cubicBezTo>
                  <a:cubicBezTo>
                    <a:pt x="3001682" y="69811"/>
                    <a:pt x="2933038" y="61670"/>
                    <a:pt x="2864560" y="61632"/>
                  </a:cubicBezTo>
                  <a:cubicBezTo>
                    <a:pt x="2830372" y="61708"/>
                    <a:pt x="2796145" y="63486"/>
                    <a:pt x="2762668" y="68566"/>
                  </a:cubicBezTo>
                  <a:cubicBezTo>
                    <a:pt x="2729254" y="73582"/>
                    <a:pt x="2696095" y="81114"/>
                    <a:pt x="2667520" y="95566"/>
                  </a:cubicBezTo>
                  <a:cubicBezTo>
                    <a:pt x="2546527" y="162622"/>
                    <a:pt x="2416733" y="227164"/>
                    <a:pt x="2275382" y="252043"/>
                  </a:cubicBezTo>
                  <a:cubicBezTo>
                    <a:pt x="2204986" y="264108"/>
                    <a:pt x="2130411" y="265099"/>
                    <a:pt x="2059748" y="240042"/>
                  </a:cubicBezTo>
                  <a:lnTo>
                    <a:pt x="2047531" y="235317"/>
                  </a:lnTo>
                  <a:lnTo>
                    <a:pt x="2044470" y="234136"/>
                  </a:lnTo>
                  <a:lnTo>
                    <a:pt x="2040889" y="232663"/>
                  </a:lnTo>
                  <a:lnTo>
                    <a:pt x="2034907" y="230085"/>
                  </a:lnTo>
                  <a:lnTo>
                    <a:pt x="2010930" y="219874"/>
                  </a:lnTo>
                  <a:lnTo>
                    <a:pt x="1962695" y="200139"/>
                  </a:lnTo>
                  <a:cubicBezTo>
                    <a:pt x="1930411" y="187274"/>
                    <a:pt x="1897887" y="175018"/>
                    <a:pt x="1865146" y="163410"/>
                  </a:cubicBezTo>
                  <a:cubicBezTo>
                    <a:pt x="1734235" y="117398"/>
                    <a:pt x="1599399" y="79743"/>
                    <a:pt x="1461807" y="65938"/>
                  </a:cubicBezTo>
                  <a:cubicBezTo>
                    <a:pt x="1393214" y="59588"/>
                    <a:pt x="1323555" y="59283"/>
                    <a:pt x="1256740" y="73380"/>
                  </a:cubicBezTo>
                  <a:cubicBezTo>
                    <a:pt x="1223441" y="80467"/>
                    <a:pt x="1190967" y="91300"/>
                    <a:pt x="1161236" y="107213"/>
                  </a:cubicBezTo>
                  <a:cubicBezTo>
                    <a:pt x="1146377" y="114960"/>
                    <a:pt x="1132915" y="124574"/>
                    <a:pt x="1117764" y="134645"/>
                  </a:cubicBezTo>
                  <a:cubicBezTo>
                    <a:pt x="1102956" y="144500"/>
                    <a:pt x="1087601" y="153543"/>
                    <a:pt x="1071904" y="161937"/>
                  </a:cubicBezTo>
                  <a:cubicBezTo>
                    <a:pt x="1009179" y="195567"/>
                    <a:pt x="939761" y="216750"/>
                    <a:pt x="869136" y="223900"/>
                  </a:cubicBezTo>
                  <a:cubicBezTo>
                    <a:pt x="798448" y="230822"/>
                    <a:pt x="726909" y="226428"/>
                    <a:pt x="658164" y="205955"/>
                  </a:cubicBezTo>
                  <a:lnTo>
                    <a:pt x="657567" y="205777"/>
                  </a:lnTo>
                  <a:lnTo>
                    <a:pt x="656792" y="205320"/>
                  </a:lnTo>
                  <a:cubicBezTo>
                    <a:pt x="644410" y="198132"/>
                    <a:pt x="632167" y="190690"/>
                    <a:pt x="619657" y="183679"/>
                  </a:cubicBezTo>
                  <a:cubicBezTo>
                    <a:pt x="607033" y="176923"/>
                    <a:pt x="594676" y="169633"/>
                    <a:pt x="581811" y="163308"/>
                  </a:cubicBezTo>
                  <a:cubicBezTo>
                    <a:pt x="556386" y="150088"/>
                    <a:pt x="530453" y="137832"/>
                    <a:pt x="504125" y="126478"/>
                  </a:cubicBezTo>
                  <a:cubicBezTo>
                    <a:pt x="477798" y="115137"/>
                    <a:pt x="451065" y="104660"/>
                    <a:pt x="423938" y="95351"/>
                  </a:cubicBezTo>
                  <a:cubicBezTo>
                    <a:pt x="396887" y="85775"/>
                    <a:pt x="369353" y="77647"/>
                    <a:pt x="341629" y="70192"/>
                  </a:cubicBezTo>
                  <a:cubicBezTo>
                    <a:pt x="286130" y="55524"/>
                    <a:pt x="229462" y="45085"/>
                    <a:pt x="172287" y="39103"/>
                  </a:cubicBezTo>
                  <a:cubicBezTo>
                    <a:pt x="143699" y="36182"/>
                    <a:pt x="114959" y="34493"/>
                    <a:pt x="86181" y="34150"/>
                  </a:cubicBezTo>
                  <a:cubicBezTo>
                    <a:pt x="57429" y="33922"/>
                    <a:pt x="28575" y="34722"/>
                    <a:pt x="0" y="3841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任意多边形 5"/>
            <p:cNvSpPr/>
            <p:nvPr/>
          </p:nvSpPr>
          <p:spPr>
            <a:xfrm>
              <a:off x="4770" y="9065"/>
              <a:ext cx="2082" cy="376"/>
            </a:xfrm>
            <a:custGeom>
              <a:avLst/>
              <a:gdLst/>
              <a:ahLst/>
              <a:cxnLst/>
              <a:rect l="0" t="0" r="0" b="0"/>
              <a:pathLst>
                <a:path w="851777" h="154014">
                  <a:moveTo>
                    <a:pt x="832853" y="75691"/>
                  </a:moveTo>
                  <a:cubicBezTo>
                    <a:pt x="832853" y="75691"/>
                    <a:pt x="835901" y="73901"/>
                    <a:pt x="842225" y="71348"/>
                  </a:cubicBezTo>
                  <a:cubicBezTo>
                    <a:pt x="843889" y="70815"/>
                    <a:pt x="845578" y="70053"/>
                    <a:pt x="848093" y="69951"/>
                  </a:cubicBezTo>
                  <a:cubicBezTo>
                    <a:pt x="848817" y="70091"/>
                    <a:pt x="849465" y="69824"/>
                    <a:pt x="850582" y="70726"/>
                  </a:cubicBezTo>
                  <a:cubicBezTo>
                    <a:pt x="851776" y="71411"/>
                    <a:pt x="851725" y="73482"/>
                    <a:pt x="851420" y="74066"/>
                  </a:cubicBezTo>
                  <a:cubicBezTo>
                    <a:pt x="850849" y="75806"/>
                    <a:pt x="849998" y="76708"/>
                    <a:pt x="849160" y="77813"/>
                  </a:cubicBezTo>
                  <a:cubicBezTo>
                    <a:pt x="845705" y="81813"/>
                    <a:pt x="841197" y="85356"/>
                    <a:pt x="835939" y="88989"/>
                  </a:cubicBezTo>
                  <a:cubicBezTo>
                    <a:pt x="814971" y="103518"/>
                    <a:pt x="781964" y="119393"/>
                    <a:pt x="740130" y="131534"/>
                  </a:cubicBezTo>
                  <a:cubicBezTo>
                    <a:pt x="719239" y="137617"/>
                    <a:pt x="696201" y="143027"/>
                    <a:pt x="671487" y="146647"/>
                  </a:cubicBezTo>
                  <a:cubicBezTo>
                    <a:pt x="646798" y="150304"/>
                    <a:pt x="620522" y="153111"/>
                    <a:pt x="593255" y="153543"/>
                  </a:cubicBezTo>
                  <a:cubicBezTo>
                    <a:pt x="566013" y="154013"/>
                    <a:pt x="537794" y="153416"/>
                    <a:pt x="509320" y="150546"/>
                  </a:cubicBezTo>
                  <a:cubicBezTo>
                    <a:pt x="480847" y="147726"/>
                    <a:pt x="452145" y="143141"/>
                    <a:pt x="423697" y="137388"/>
                  </a:cubicBezTo>
                  <a:cubicBezTo>
                    <a:pt x="395287" y="131470"/>
                    <a:pt x="367360" y="123583"/>
                    <a:pt x="340195" y="115062"/>
                  </a:cubicBezTo>
                  <a:cubicBezTo>
                    <a:pt x="313080" y="106769"/>
                    <a:pt x="286600" y="96203"/>
                    <a:pt x="262166" y="86245"/>
                  </a:cubicBezTo>
                  <a:cubicBezTo>
                    <a:pt x="237553" y="76504"/>
                    <a:pt x="213753" y="67094"/>
                    <a:pt x="191198" y="58178"/>
                  </a:cubicBezTo>
                  <a:cubicBezTo>
                    <a:pt x="168554" y="49504"/>
                    <a:pt x="147053" y="41656"/>
                    <a:pt x="127152" y="34633"/>
                  </a:cubicBezTo>
                  <a:cubicBezTo>
                    <a:pt x="87274" y="21082"/>
                    <a:pt x="53391" y="11011"/>
                    <a:pt x="29337" y="9385"/>
                  </a:cubicBezTo>
                  <a:cubicBezTo>
                    <a:pt x="17526" y="8585"/>
                    <a:pt x="7594" y="10223"/>
                    <a:pt x="4216" y="15519"/>
                  </a:cubicBezTo>
                  <a:cubicBezTo>
                    <a:pt x="990" y="20916"/>
                    <a:pt x="3403" y="25120"/>
                    <a:pt x="3111" y="24892"/>
                  </a:cubicBezTo>
                  <a:cubicBezTo>
                    <a:pt x="3530" y="24968"/>
                    <a:pt x="0" y="21755"/>
                    <a:pt x="2311" y="14528"/>
                  </a:cubicBezTo>
                  <a:cubicBezTo>
                    <a:pt x="5194" y="7124"/>
                    <a:pt x="16510" y="2718"/>
                    <a:pt x="29083" y="1562"/>
                  </a:cubicBezTo>
                  <a:cubicBezTo>
                    <a:pt x="41999" y="0"/>
                    <a:pt x="57556" y="673"/>
                    <a:pt x="75107" y="2743"/>
                  </a:cubicBezTo>
                  <a:cubicBezTo>
                    <a:pt x="92671" y="4698"/>
                    <a:pt x="112230" y="8204"/>
                    <a:pt x="133273" y="13030"/>
                  </a:cubicBezTo>
                  <a:cubicBezTo>
                    <a:pt x="154368" y="17627"/>
                    <a:pt x="176936" y="23558"/>
                    <a:pt x="200507" y="30644"/>
                  </a:cubicBezTo>
                  <a:cubicBezTo>
                    <a:pt x="224091" y="37452"/>
                    <a:pt x="249034" y="45440"/>
                    <a:pt x="274117" y="54355"/>
                  </a:cubicBezTo>
                  <a:cubicBezTo>
                    <a:pt x="299504" y="63246"/>
                    <a:pt x="324688" y="71754"/>
                    <a:pt x="351091" y="79755"/>
                  </a:cubicBezTo>
                  <a:cubicBezTo>
                    <a:pt x="377368" y="87693"/>
                    <a:pt x="404406" y="94424"/>
                    <a:pt x="431584" y="100266"/>
                  </a:cubicBezTo>
                  <a:cubicBezTo>
                    <a:pt x="485914" y="112140"/>
                    <a:pt x="541248" y="118783"/>
                    <a:pt x="593268" y="120332"/>
                  </a:cubicBezTo>
                  <a:cubicBezTo>
                    <a:pt x="619264" y="120763"/>
                    <a:pt x="644487" y="120649"/>
                    <a:pt x="668312" y="118782"/>
                  </a:cubicBezTo>
                  <a:cubicBezTo>
                    <a:pt x="692112" y="116864"/>
                    <a:pt x="714629" y="114312"/>
                    <a:pt x="735203" y="110603"/>
                  </a:cubicBezTo>
                  <a:cubicBezTo>
                    <a:pt x="776351" y="103250"/>
                    <a:pt x="810095" y="92912"/>
                    <a:pt x="832180" y="82574"/>
                  </a:cubicBezTo>
                  <a:cubicBezTo>
                    <a:pt x="837641" y="79945"/>
                    <a:pt x="842467" y="77342"/>
                    <a:pt x="845998" y="74650"/>
                  </a:cubicBezTo>
                  <a:cubicBezTo>
                    <a:pt x="846798" y="74002"/>
                    <a:pt x="847623" y="73189"/>
                    <a:pt x="847852" y="72821"/>
                  </a:cubicBezTo>
                  <a:cubicBezTo>
                    <a:pt x="847941" y="72478"/>
                    <a:pt x="848055" y="73100"/>
                    <a:pt x="848245" y="73227"/>
                  </a:cubicBezTo>
                  <a:cubicBezTo>
                    <a:pt x="848639" y="73316"/>
                    <a:pt x="848055" y="73100"/>
                    <a:pt x="847826" y="73036"/>
                  </a:cubicBezTo>
                  <a:cubicBezTo>
                    <a:pt x="846239" y="72757"/>
                    <a:pt x="844296" y="73074"/>
                    <a:pt x="842721" y="73278"/>
                  </a:cubicBezTo>
                  <a:cubicBezTo>
                    <a:pt x="836295" y="74510"/>
                    <a:pt x="832853" y="75691"/>
                    <a:pt x="832853" y="7569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5628" y="8917"/>
              <a:ext cx="989" cy="212"/>
            </a:xfrm>
            <a:custGeom>
              <a:avLst/>
              <a:gdLst/>
              <a:ahLst/>
              <a:cxnLst/>
              <a:rect l="0" t="0" r="0" b="0"/>
              <a:pathLst>
                <a:path w="404624" h="86933">
                  <a:moveTo>
                    <a:pt x="404623" y="27064"/>
                  </a:moveTo>
                  <a:cubicBezTo>
                    <a:pt x="404623" y="27064"/>
                    <a:pt x="403632" y="28449"/>
                    <a:pt x="401765" y="31039"/>
                  </a:cubicBezTo>
                  <a:cubicBezTo>
                    <a:pt x="399924" y="33402"/>
                    <a:pt x="396495" y="37389"/>
                    <a:pt x="391681" y="41022"/>
                  </a:cubicBezTo>
                  <a:cubicBezTo>
                    <a:pt x="386944" y="44984"/>
                    <a:pt x="380734" y="49137"/>
                    <a:pt x="373203" y="53112"/>
                  </a:cubicBezTo>
                  <a:cubicBezTo>
                    <a:pt x="365710" y="57163"/>
                    <a:pt x="356985" y="61215"/>
                    <a:pt x="347181" y="64618"/>
                  </a:cubicBezTo>
                  <a:cubicBezTo>
                    <a:pt x="308128" y="79249"/>
                    <a:pt x="252883" y="86932"/>
                    <a:pt x="198032" y="83503"/>
                  </a:cubicBezTo>
                  <a:cubicBezTo>
                    <a:pt x="170612" y="81865"/>
                    <a:pt x="143282" y="77509"/>
                    <a:pt x="118263" y="70689"/>
                  </a:cubicBezTo>
                  <a:cubicBezTo>
                    <a:pt x="105741" y="67412"/>
                    <a:pt x="93854" y="63209"/>
                    <a:pt x="82766" y="58878"/>
                  </a:cubicBezTo>
                  <a:cubicBezTo>
                    <a:pt x="77255" y="56566"/>
                    <a:pt x="71933" y="54242"/>
                    <a:pt x="66853" y="51880"/>
                  </a:cubicBezTo>
                  <a:cubicBezTo>
                    <a:pt x="61888" y="49251"/>
                    <a:pt x="57074" y="46711"/>
                    <a:pt x="52477" y="44260"/>
                  </a:cubicBezTo>
                  <a:cubicBezTo>
                    <a:pt x="43346" y="39231"/>
                    <a:pt x="35459" y="33745"/>
                    <a:pt x="28703" y="28690"/>
                  </a:cubicBezTo>
                  <a:cubicBezTo>
                    <a:pt x="21997" y="23496"/>
                    <a:pt x="16523" y="18619"/>
                    <a:pt x="12307" y="14250"/>
                  </a:cubicBezTo>
                  <a:cubicBezTo>
                    <a:pt x="7887" y="10211"/>
                    <a:pt x="5119" y="6236"/>
                    <a:pt x="3023" y="3849"/>
                  </a:cubicBezTo>
                  <a:cubicBezTo>
                    <a:pt x="1055" y="1347"/>
                    <a:pt x="0" y="0"/>
                    <a:pt x="0" y="0"/>
                  </a:cubicBezTo>
                  <a:cubicBezTo>
                    <a:pt x="0" y="0"/>
                    <a:pt x="1537" y="750"/>
                    <a:pt x="4420" y="2147"/>
                  </a:cubicBezTo>
                  <a:cubicBezTo>
                    <a:pt x="7252" y="3569"/>
                    <a:pt x="11304" y="5728"/>
                    <a:pt x="16663" y="8039"/>
                  </a:cubicBezTo>
                  <a:cubicBezTo>
                    <a:pt x="21857" y="10580"/>
                    <a:pt x="28499" y="12954"/>
                    <a:pt x="35789" y="15951"/>
                  </a:cubicBezTo>
                  <a:cubicBezTo>
                    <a:pt x="43307" y="18593"/>
                    <a:pt x="51766" y="21311"/>
                    <a:pt x="60999" y="24118"/>
                  </a:cubicBezTo>
                  <a:cubicBezTo>
                    <a:pt x="79617" y="29337"/>
                    <a:pt x="101588" y="34011"/>
                    <a:pt x="125337" y="37643"/>
                  </a:cubicBezTo>
                  <a:cubicBezTo>
                    <a:pt x="137186" y="39599"/>
                    <a:pt x="149568" y="40894"/>
                    <a:pt x="162103" y="42406"/>
                  </a:cubicBezTo>
                  <a:cubicBezTo>
                    <a:pt x="174702" y="43549"/>
                    <a:pt x="187478" y="44882"/>
                    <a:pt x="200330" y="45479"/>
                  </a:cubicBezTo>
                  <a:cubicBezTo>
                    <a:pt x="251689" y="48806"/>
                    <a:pt x="303505" y="47524"/>
                    <a:pt x="342062" y="43434"/>
                  </a:cubicBezTo>
                  <a:cubicBezTo>
                    <a:pt x="351663" y="42215"/>
                    <a:pt x="360490" y="41034"/>
                    <a:pt x="368212" y="39484"/>
                  </a:cubicBezTo>
                  <a:cubicBezTo>
                    <a:pt x="375857" y="37795"/>
                    <a:pt x="382690" y="36360"/>
                    <a:pt x="387998" y="34443"/>
                  </a:cubicBezTo>
                  <a:cubicBezTo>
                    <a:pt x="393459" y="32626"/>
                    <a:pt x="397409" y="31052"/>
                    <a:pt x="400304" y="29413"/>
                  </a:cubicBezTo>
                  <a:cubicBezTo>
                    <a:pt x="403124" y="27889"/>
                    <a:pt x="404623" y="27064"/>
                    <a:pt x="404623"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任意多边形 7"/>
            <p:cNvSpPr/>
            <p:nvPr/>
          </p:nvSpPr>
          <p:spPr>
            <a:xfrm>
              <a:off x="8204" y="9145"/>
              <a:ext cx="2082" cy="376"/>
            </a:xfrm>
            <a:custGeom>
              <a:avLst/>
              <a:gdLst/>
              <a:ahLst/>
              <a:cxnLst/>
              <a:rect l="0" t="0" r="0" b="0"/>
              <a:pathLst>
                <a:path w="851790" h="154014">
                  <a:moveTo>
                    <a:pt x="832866" y="75692"/>
                  </a:moveTo>
                  <a:cubicBezTo>
                    <a:pt x="832866" y="75692"/>
                    <a:pt x="835914" y="73901"/>
                    <a:pt x="842239" y="71348"/>
                  </a:cubicBezTo>
                  <a:cubicBezTo>
                    <a:pt x="843902" y="70815"/>
                    <a:pt x="845592" y="70053"/>
                    <a:pt x="848106" y="69952"/>
                  </a:cubicBezTo>
                  <a:cubicBezTo>
                    <a:pt x="848843" y="70091"/>
                    <a:pt x="849478" y="69824"/>
                    <a:pt x="850595" y="70726"/>
                  </a:cubicBezTo>
                  <a:cubicBezTo>
                    <a:pt x="851789" y="71412"/>
                    <a:pt x="851738" y="73482"/>
                    <a:pt x="851421" y="74079"/>
                  </a:cubicBezTo>
                  <a:cubicBezTo>
                    <a:pt x="850849" y="75819"/>
                    <a:pt x="850011" y="76721"/>
                    <a:pt x="849160" y="77813"/>
                  </a:cubicBezTo>
                  <a:cubicBezTo>
                    <a:pt x="845706" y="81814"/>
                    <a:pt x="841210" y="85357"/>
                    <a:pt x="835940" y="88989"/>
                  </a:cubicBezTo>
                  <a:cubicBezTo>
                    <a:pt x="814972" y="103518"/>
                    <a:pt x="781965" y="119393"/>
                    <a:pt x="740144" y="131534"/>
                  </a:cubicBezTo>
                  <a:cubicBezTo>
                    <a:pt x="719240" y="137618"/>
                    <a:pt x="696214" y="143028"/>
                    <a:pt x="671487" y="146647"/>
                  </a:cubicBezTo>
                  <a:cubicBezTo>
                    <a:pt x="646799" y="150305"/>
                    <a:pt x="620522" y="153112"/>
                    <a:pt x="593255" y="153543"/>
                  </a:cubicBezTo>
                  <a:cubicBezTo>
                    <a:pt x="566014" y="154013"/>
                    <a:pt x="537794" y="153416"/>
                    <a:pt x="509321" y="150546"/>
                  </a:cubicBezTo>
                  <a:cubicBezTo>
                    <a:pt x="480847" y="147727"/>
                    <a:pt x="452145" y="143142"/>
                    <a:pt x="423710" y="137389"/>
                  </a:cubicBezTo>
                  <a:cubicBezTo>
                    <a:pt x="395300" y="131471"/>
                    <a:pt x="367373" y="123584"/>
                    <a:pt x="340208" y="115062"/>
                  </a:cubicBezTo>
                  <a:cubicBezTo>
                    <a:pt x="313093" y="106769"/>
                    <a:pt x="286614" y="96203"/>
                    <a:pt x="262166" y="86246"/>
                  </a:cubicBezTo>
                  <a:cubicBezTo>
                    <a:pt x="237554" y="76505"/>
                    <a:pt x="213754" y="67094"/>
                    <a:pt x="191199" y="58179"/>
                  </a:cubicBezTo>
                  <a:cubicBezTo>
                    <a:pt x="168555" y="49505"/>
                    <a:pt x="147053" y="41656"/>
                    <a:pt x="127152" y="34633"/>
                  </a:cubicBezTo>
                  <a:cubicBezTo>
                    <a:pt x="87274" y="21082"/>
                    <a:pt x="53391" y="11011"/>
                    <a:pt x="29337" y="9385"/>
                  </a:cubicBezTo>
                  <a:cubicBezTo>
                    <a:pt x="17526" y="8585"/>
                    <a:pt x="7595" y="10224"/>
                    <a:pt x="4217" y="15520"/>
                  </a:cubicBezTo>
                  <a:cubicBezTo>
                    <a:pt x="991" y="20917"/>
                    <a:pt x="3404" y="25121"/>
                    <a:pt x="3112" y="24892"/>
                  </a:cubicBezTo>
                  <a:cubicBezTo>
                    <a:pt x="3530" y="24969"/>
                    <a:pt x="0" y="21755"/>
                    <a:pt x="2312" y="14529"/>
                  </a:cubicBezTo>
                  <a:cubicBezTo>
                    <a:pt x="5194" y="7125"/>
                    <a:pt x="16510" y="2718"/>
                    <a:pt x="29083" y="1562"/>
                  </a:cubicBezTo>
                  <a:cubicBezTo>
                    <a:pt x="41999" y="0"/>
                    <a:pt x="57557" y="673"/>
                    <a:pt x="75108" y="2743"/>
                  </a:cubicBezTo>
                  <a:cubicBezTo>
                    <a:pt x="92672" y="4699"/>
                    <a:pt x="112230" y="8204"/>
                    <a:pt x="133261" y="13030"/>
                  </a:cubicBezTo>
                  <a:cubicBezTo>
                    <a:pt x="154356" y="17628"/>
                    <a:pt x="176937" y="23559"/>
                    <a:pt x="200508" y="30645"/>
                  </a:cubicBezTo>
                  <a:cubicBezTo>
                    <a:pt x="224092" y="37452"/>
                    <a:pt x="249035" y="45441"/>
                    <a:pt x="274117" y="54356"/>
                  </a:cubicBezTo>
                  <a:cubicBezTo>
                    <a:pt x="299504" y="63246"/>
                    <a:pt x="324676" y="71755"/>
                    <a:pt x="351092" y="79756"/>
                  </a:cubicBezTo>
                  <a:cubicBezTo>
                    <a:pt x="377368" y="87693"/>
                    <a:pt x="404406" y="94424"/>
                    <a:pt x="431585" y="100266"/>
                  </a:cubicBezTo>
                  <a:cubicBezTo>
                    <a:pt x="485915" y="112141"/>
                    <a:pt x="541249" y="118783"/>
                    <a:pt x="593268" y="120332"/>
                  </a:cubicBezTo>
                  <a:cubicBezTo>
                    <a:pt x="619278" y="120764"/>
                    <a:pt x="644487" y="120650"/>
                    <a:pt x="668312" y="118783"/>
                  </a:cubicBezTo>
                  <a:cubicBezTo>
                    <a:pt x="692112" y="116865"/>
                    <a:pt x="714617" y="114312"/>
                    <a:pt x="735203" y="110604"/>
                  </a:cubicBezTo>
                  <a:cubicBezTo>
                    <a:pt x="776339" y="103250"/>
                    <a:pt x="810095" y="92913"/>
                    <a:pt x="832180" y="82575"/>
                  </a:cubicBezTo>
                  <a:cubicBezTo>
                    <a:pt x="837641" y="79946"/>
                    <a:pt x="842467" y="77343"/>
                    <a:pt x="845998" y="74650"/>
                  </a:cubicBezTo>
                  <a:cubicBezTo>
                    <a:pt x="846798" y="74002"/>
                    <a:pt x="847624" y="73190"/>
                    <a:pt x="847839" y="72821"/>
                  </a:cubicBezTo>
                  <a:cubicBezTo>
                    <a:pt x="847941" y="72478"/>
                    <a:pt x="848043" y="73101"/>
                    <a:pt x="848246" y="73228"/>
                  </a:cubicBezTo>
                  <a:cubicBezTo>
                    <a:pt x="848640" y="73316"/>
                    <a:pt x="848043" y="73101"/>
                    <a:pt x="847827" y="73037"/>
                  </a:cubicBezTo>
                  <a:cubicBezTo>
                    <a:pt x="846240" y="72758"/>
                    <a:pt x="844284" y="73075"/>
                    <a:pt x="842722" y="73278"/>
                  </a:cubicBezTo>
                  <a:cubicBezTo>
                    <a:pt x="836308" y="74523"/>
                    <a:pt x="832866" y="75692"/>
                    <a:pt x="832866"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9062" y="8997"/>
              <a:ext cx="989" cy="212"/>
            </a:xfrm>
            <a:custGeom>
              <a:avLst/>
              <a:gdLst/>
              <a:ahLst/>
              <a:cxnLst/>
              <a:rect l="0" t="0" r="0" b="0"/>
              <a:pathLst>
                <a:path w="404623" h="86932">
                  <a:moveTo>
                    <a:pt x="404622" y="27064"/>
                  </a:moveTo>
                  <a:cubicBezTo>
                    <a:pt x="404622" y="27064"/>
                    <a:pt x="403631" y="28448"/>
                    <a:pt x="401764" y="31039"/>
                  </a:cubicBezTo>
                  <a:cubicBezTo>
                    <a:pt x="399923" y="33401"/>
                    <a:pt x="396494" y="37389"/>
                    <a:pt x="391680" y="41021"/>
                  </a:cubicBezTo>
                  <a:cubicBezTo>
                    <a:pt x="386943" y="44983"/>
                    <a:pt x="380733" y="49136"/>
                    <a:pt x="373202" y="53111"/>
                  </a:cubicBezTo>
                  <a:cubicBezTo>
                    <a:pt x="365709" y="57163"/>
                    <a:pt x="356984" y="61214"/>
                    <a:pt x="347179" y="64617"/>
                  </a:cubicBezTo>
                  <a:cubicBezTo>
                    <a:pt x="308127" y="79248"/>
                    <a:pt x="252882" y="86931"/>
                    <a:pt x="198031" y="83502"/>
                  </a:cubicBezTo>
                  <a:cubicBezTo>
                    <a:pt x="170612" y="81864"/>
                    <a:pt x="143281" y="77508"/>
                    <a:pt x="118262" y="70688"/>
                  </a:cubicBezTo>
                  <a:cubicBezTo>
                    <a:pt x="105740" y="67412"/>
                    <a:pt x="93853" y="63208"/>
                    <a:pt x="82765" y="58877"/>
                  </a:cubicBezTo>
                  <a:cubicBezTo>
                    <a:pt x="77254" y="56566"/>
                    <a:pt x="71932" y="54242"/>
                    <a:pt x="66852" y="51880"/>
                  </a:cubicBezTo>
                  <a:cubicBezTo>
                    <a:pt x="61887" y="49251"/>
                    <a:pt x="57074" y="46710"/>
                    <a:pt x="52476" y="44259"/>
                  </a:cubicBezTo>
                  <a:cubicBezTo>
                    <a:pt x="43345" y="39230"/>
                    <a:pt x="35458" y="33744"/>
                    <a:pt x="28702" y="28689"/>
                  </a:cubicBezTo>
                  <a:cubicBezTo>
                    <a:pt x="21996" y="23495"/>
                    <a:pt x="16522" y="18618"/>
                    <a:pt x="12306" y="14249"/>
                  </a:cubicBezTo>
                  <a:cubicBezTo>
                    <a:pt x="7887" y="10211"/>
                    <a:pt x="5118" y="6235"/>
                    <a:pt x="3023" y="3848"/>
                  </a:cubicBezTo>
                  <a:cubicBezTo>
                    <a:pt x="1054" y="1346"/>
                    <a:pt x="0" y="0"/>
                    <a:pt x="0" y="0"/>
                  </a:cubicBezTo>
                  <a:cubicBezTo>
                    <a:pt x="0" y="0"/>
                    <a:pt x="1537" y="749"/>
                    <a:pt x="4419" y="2146"/>
                  </a:cubicBezTo>
                  <a:cubicBezTo>
                    <a:pt x="7251" y="3569"/>
                    <a:pt x="11303" y="5728"/>
                    <a:pt x="16662" y="8039"/>
                  </a:cubicBezTo>
                  <a:cubicBezTo>
                    <a:pt x="21856" y="10579"/>
                    <a:pt x="28499" y="12954"/>
                    <a:pt x="35788" y="15951"/>
                  </a:cubicBezTo>
                  <a:cubicBezTo>
                    <a:pt x="43307" y="18592"/>
                    <a:pt x="51765" y="21310"/>
                    <a:pt x="60998" y="24117"/>
                  </a:cubicBezTo>
                  <a:cubicBezTo>
                    <a:pt x="79616" y="29337"/>
                    <a:pt x="101587" y="34010"/>
                    <a:pt x="125336" y="37642"/>
                  </a:cubicBezTo>
                  <a:cubicBezTo>
                    <a:pt x="137185" y="39598"/>
                    <a:pt x="149568" y="40894"/>
                    <a:pt x="162102" y="42405"/>
                  </a:cubicBezTo>
                  <a:cubicBezTo>
                    <a:pt x="174701" y="43548"/>
                    <a:pt x="187477" y="44881"/>
                    <a:pt x="200330" y="45478"/>
                  </a:cubicBezTo>
                  <a:cubicBezTo>
                    <a:pt x="251688" y="48806"/>
                    <a:pt x="303504" y="47523"/>
                    <a:pt x="342062" y="43434"/>
                  </a:cubicBezTo>
                  <a:cubicBezTo>
                    <a:pt x="351663" y="42214"/>
                    <a:pt x="360489" y="41033"/>
                    <a:pt x="368211" y="39484"/>
                  </a:cubicBezTo>
                  <a:cubicBezTo>
                    <a:pt x="375856" y="37795"/>
                    <a:pt x="382689" y="36360"/>
                    <a:pt x="387998" y="34442"/>
                  </a:cubicBezTo>
                  <a:cubicBezTo>
                    <a:pt x="393458" y="32626"/>
                    <a:pt x="397408" y="31051"/>
                    <a:pt x="400304" y="29413"/>
                  </a:cubicBezTo>
                  <a:cubicBezTo>
                    <a:pt x="403123" y="27876"/>
                    <a:pt x="404622" y="27064"/>
                    <a:pt x="404622"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10"/>
            <p:cNvSpPr/>
            <p:nvPr/>
          </p:nvSpPr>
          <p:spPr>
            <a:xfrm>
              <a:off x="11727" y="9182"/>
              <a:ext cx="2082" cy="376"/>
            </a:xfrm>
            <a:custGeom>
              <a:avLst/>
              <a:gdLst/>
              <a:ahLst/>
              <a:cxnLst/>
              <a:rect l="0" t="0" r="0" b="0"/>
              <a:pathLst>
                <a:path w="851777" h="154014">
                  <a:moveTo>
                    <a:pt x="832853" y="75692"/>
                  </a:moveTo>
                  <a:cubicBezTo>
                    <a:pt x="832853" y="75692"/>
                    <a:pt x="835900" y="73901"/>
                    <a:pt x="842225" y="71348"/>
                  </a:cubicBezTo>
                  <a:cubicBezTo>
                    <a:pt x="843889" y="70815"/>
                    <a:pt x="845578" y="70053"/>
                    <a:pt x="848093" y="69951"/>
                  </a:cubicBezTo>
                  <a:cubicBezTo>
                    <a:pt x="848817" y="70091"/>
                    <a:pt x="849452" y="69824"/>
                    <a:pt x="850582" y="70726"/>
                  </a:cubicBezTo>
                  <a:cubicBezTo>
                    <a:pt x="851776" y="71412"/>
                    <a:pt x="851725" y="73482"/>
                    <a:pt x="851408" y="74079"/>
                  </a:cubicBezTo>
                  <a:cubicBezTo>
                    <a:pt x="850824" y="75819"/>
                    <a:pt x="849985" y="76721"/>
                    <a:pt x="849147" y="77813"/>
                  </a:cubicBezTo>
                  <a:cubicBezTo>
                    <a:pt x="845693" y="81813"/>
                    <a:pt x="841184" y="85357"/>
                    <a:pt x="835926" y="88989"/>
                  </a:cubicBezTo>
                  <a:cubicBezTo>
                    <a:pt x="814959" y="103518"/>
                    <a:pt x="781951" y="119393"/>
                    <a:pt x="740118" y="131534"/>
                  </a:cubicBezTo>
                  <a:cubicBezTo>
                    <a:pt x="719226" y="137617"/>
                    <a:pt x="696188" y="143028"/>
                    <a:pt x="671474" y="146647"/>
                  </a:cubicBezTo>
                  <a:cubicBezTo>
                    <a:pt x="646798" y="150305"/>
                    <a:pt x="620509" y="153111"/>
                    <a:pt x="593255" y="153543"/>
                  </a:cubicBezTo>
                  <a:cubicBezTo>
                    <a:pt x="566001" y="154013"/>
                    <a:pt x="537794" y="153416"/>
                    <a:pt x="509320" y="150546"/>
                  </a:cubicBezTo>
                  <a:cubicBezTo>
                    <a:pt x="480860" y="147727"/>
                    <a:pt x="452145" y="143142"/>
                    <a:pt x="423710" y="137389"/>
                  </a:cubicBezTo>
                  <a:cubicBezTo>
                    <a:pt x="395300" y="131471"/>
                    <a:pt x="367372" y="123584"/>
                    <a:pt x="340207" y="115062"/>
                  </a:cubicBezTo>
                  <a:cubicBezTo>
                    <a:pt x="313092" y="106769"/>
                    <a:pt x="286613" y="96203"/>
                    <a:pt x="262178" y="86246"/>
                  </a:cubicBezTo>
                  <a:cubicBezTo>
                    <a:pt x="237566" y="76505"/>
                    <a:pt x="213753" y="67094"/>
                    <a:pt x="191198" y="58179"/>
                  </a:cubicBezTo>
                  <a:cubicBezTo>
                    <a:pt x="168554" y="49505"/>
                    <a:pt x="147053" y="41656"/>
                    <a:pt x="127152" y="34633"/>
                  </a:cubicBezTo>
                  <a:cubicBezTo>
                    <a:pt x="87274" y="21082"/>
                    <a:pt x="53390" y="11011"/>
                    <a:pt x="29337" y="9385"/>
                  </a:cubicBezTo>
                  <a:cubicBezTo>
                    <a:pt x="17526" y="8585"/>
                    <a:pt x="7594" y="10224"/>
                    <a:pt x="4216" y="15519"/>
                  </a:cubicBezTo>
                  <a:cubicBezTo>
                    <a:pt x="990" y="20917"/>
                    <a:pt x="3403" y="25121"/>
                    <a:pt x="3111" y="24892"/>
                  </a:cubicBezTo>
                  <a:cubicBezTo>
                    <a:pt x="3530" y="24968"/>
                    <a:pt x="0" y="21755"/>
                    <a:pt x="2311" y="14529"/>
                  </a:cubicBezTo>
                  <a:cubicBezTo>
                    <a:pt x="5207" y="7125"/>
                    <a:pt x="16510" y="2718"/>
                    <a:pt x="29095" y="1562"/>
                  </a:cubicBezTo>
                  <a:cubicBezTo>
                    <a:pt x="42011" y="0"/>
                    <a:pt x="57556" y="673"/>
                    <a:pt x="75107" y="2743"/>
                  </a:cubicBezTo>
                  <a:cubicBezTo>
                    <a:pt x="92684" y="4699"/>
                    <a:pt x="112230" y="8204"/>
                    <a:pt x="133261" y="13030"/>
                  </a:cubicBezTo>
                  <a:cubicBezTo>
                    <a:pt x="154356" y="17627"/>
                    <a:pt x="176936" y="23559"/>
                    <a:pt x="200507" y="30645"/>
                  </a:cubicBezTo>
                  <a:cubicBezTo>
                    <a:pt x="224079" y="37452"/>
                    <a:pt x="249034" y="45441"/>
                    <a:pt x="274117" y="54356"/>
                  </a:cubicBezTo>
                  <a:cubicBezTo>
                    <a:pt x="299504" y="63246"/>
                    <a:pt x="324688" y="71755"/>
                    <a:pt x="351104" y="79756"/>
                  </a:cubicBezTo>
                  <a:cubicBezTo>
                    <a:pt x="377368" y="87693"/>
                    <a:pt x="404419" y="94424"/>
                    <a:pt x="431597" y="100266"/>
                  </a:cubicBezTo>
                  <a:cubicBezTo>
                    <a:pt x="485927" y="112141"/>
                    <a:pt x="541261" y="118783"/>
                    <a:pt x="593280" y="120332"/>
                  </a:cubicBezTo>
                  <a:cubicBezTo>
                    <a:pt x="619290" y="120764"/>
                    <a:pt x="644487" y="120649"/>
                    <a:pt x="668312" y="118783"/>
                  </a:cubicBezTo>
                  <a:cubicBezTo>
                    <a:pt x="692112" y="116865"/>
                    <a:pt x="714629" y="114312"/>
                    <a:pt x="735216" y="110604"/>
                  </a:cubicBezTo>
                  <a:cubicBezTo>
                    <a:pt x="776351" y="103250"/>
                    <a:pt x="810107" y="92912"/>
                    <a:pt x="832193" y="82575"/>
                  </a:cubicBezTo>
                  <a:cubicBezTo>
                    <a:pt x="837666" y="79946"/>
                    <a:pt x="842480" y="77342"/>
                    <a:pt x="846023" y="74650"/>
                  </a:cubicBezTo>
                  <a:cubicBezTo>
                    <a:pt x="846823" y="74002"/>
                    <a:pt x="847648" y="73190"/>
                    <a:pt x="847877" y="72821"/>
                  </a:cubicBezTo>
                  <a:cubicBezTo>
                    <a:pt x="847966" y="72478"/>
                    <a:pt x="848080" y="73100"/>
                    <a:pt x="848271" y="73228"/>
                  </a:cubicBezTo>
                  <a:cubicBezTo>
                    <a:pt x="848652" y="73316"/>
                    <a:pt x="848068" y="73100"/>
                    <a:pt x="847864" y="73037"/>
                  </a:cubicBezTo>
                  <a:cubicBezTo>
                    <a:pt x="846264" y="72757"/>
                    <a:pt x="844321" y="73075"/>
                    <a:pt x="842759" y="73278"/>
                  </a:cubicBezTo>
                  <a:cubicBezTo>
                    <a:pt x="836282" y="74511"/>
                    <a:pt x="832853" y="75692"/>
                    <a:pt x="832853"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任意多边形 11"/>
            <p:cNvSpPr/>
            <p:nvPr/>
          </p:nvSpPr>
          <p:spPr>
            <a:xfrm>
              <a:off x="12585" y="9034"/>
              <a:ext cx="989" cy="212"/>
            </a:xfrm>
            <a:custGeom>
              <a:avLst/>
              <a:gdLst/>
              <a:ahLst/>
              <a:cxnLst/>
              <a:rect l="0" t="0" r="0" b="0"/>
              <a:pathLst>
                <a:path w="404611" h="86932">
                  <a:moveTo>
                    <a:pt x="404610" y="27063"/>
                  </a:moveTo>
                  <a:cubicBezTo>
                    <a:pt x="404610" y="27063"/>
                    <a:pt x="403619" y="28448"/>
                    <a:pt x="401752" y="31038"/>
                  </a:cubicBezTo>
                  <a:cubicBezTo>
                    <a:pt x="399898" y="33401"/>
                    <a:pt x="396482" y="37388"/>
                    <a:pt x="391668" y="41021"/>
                  </a:cubicBezTo>
                  <a:cubicBezTo>
                    <a:pt x="386931" y="44983"/>
                    <a:pt x="380721" y="49136"/>
                    <a:pt x="373190" y="53111"/>
                  </a:cubicBezTo>
                  <a:cubicBezTo>
                    <a:pt x="365697" y="57162"/>
                    <a:pt x="356972" y="61214"/>
                    <a:pt x="347155" y="64617"/>
                  </a:cubicBezTo>
                  <a:cubicBezTo>
                    <a:pt x="308115" y="79248"/>
                    <a:pt x="252858" y="86931"/>
                    <a:pt x="198019" y="83502"/>
                  </a:cubicBezTo>
                  <a:cubicBezTo>
                    <a:pt x="170600" y="81864"/>
                    <a:pt x="143256" y="77508"/>
                    <a:pt x="118250" y="70688"/>
                  </a:cubicBezTo>
                  <a:cubicBezTo>
                    <a:pt x="105728" y="67411"/>
                    <a:pt x="93841" y="63208"/>
                    <a:pt x="82753" y="58877"/>
                  </a:cubicBezTo>
                  <a:cubicBezTo>
                    <a:pt x="77242" y="56566"/>
                    <a:pt x="71908" y="54242"/>
                    <a:pt x="66840" y="51879"/>
                  </a:cubicBezTo>
                  <a:cubicBezTo>
                    <a:pt x="61862" y="49251"/>
                    <a:pt x="57062" y="46710"/>
                    <a:pt x="52464" y="44259"/>
                  </a:cubicBezTo>
                  <a:cubicBezTo>
                    <a:pt x="43320" y="39230"/>
                    <a:pt x="35446" y="33744"/>
                    <a:pt x="28690" y="28689"/>
                  </a:cubicBezTo>
                  <a:cubicBezTo>
                    <a:pt x="21984" y="23495"/>
                    <a:pt x="16498" y="18618"/>
                    <a:pt x="12307" y="14249"/>
                  </a:cubicBezTo>
                  <a:cubicBezTo>
                    <a:pt x="7874" y="10211"/>
                    <a:pt x="5118" y="6235"/>
                    <a:pt x="3023" y="3848"/>
                  </a:cubicBezTo>
                  <a:cubicBezTo>
                    <a:pt x="1055" y="1346"/>
                    <a:pt x="0" y="0"/>
                    <a:pt x="0" y="0"/>
                  </a:cubicBezTo>
                  <a:cubicBezTo>
                    <a:pt x="0" y="0"/>
                    <a:pt x="1537" y="749"/>
                    <a:pt x="4420" y="2146"/>
                  </a:cubicBezTo>
                  <a:cubicBezTo>
                    <a:pt x="7265" y="3568"/>
                    <a:pt x="11316" y="5728"/>
                    <a:pt x="16663" y="8039"/>
                  </a:cubicBezTo>
                  <a:cubicBezTo>
                    <a:pt x="21857" y="10579"/>
                    <a:pt x="28499" y="12953"/>
                    <a:pt x="35789" y="15951"/>
                  </a:cubicBezTo>
                  <a:cubicBezTo>
                    <a:pt x="43307" y="18592"/>
                    <a:pt x="51778" y="21310"/>
                    <a:pt x="60998" y="24117"/>
                  </a:cubicBezTo>
                  <a:cubicBezTo>
                    <a:pt x="79629" y="29337"/>
                    <a:pt x="101588" y="34010"/>
                    <a:pt x="125337" y="37642"/>
                  </a:cubicBezTo>
                  <a:cubicBezTo>
                    <a:pt x="137186" y="39611"/>
                    <a:pt x="149568" y="40906"/>
                    <a:pt x="162116" y="42405"/>
                  </a:cubicBezTo>
                  <a:cubicBezTo>
                    <a:pt x="174701" y="43548"/>
                    <a:pt x="187490" y="44881"/>
                    <a:pt x="200343" y="45478"/>
                  </a:cubicBezTo>
                  <a:cubicBezTo>
                    <a:pt x="251714" y="48806"/>
                    <a:pt x="303517" y="47523"/>
                    <a:pt x="342075" y="43433"/>
                  </a:cubicBezTo>
                  <a:cubicBezTo>
                    <a:pt x="351676" y="42214"/>
                    <a:pt x="360502" y="41033"/>
                    <a:pt x="368224" y="39484"/>
                  </a:cubicBezTo>
                  <a:cubicBezTo>
                    <a:pt x="375882" y="37795"/>
                    <a:pt x="382715" y="36359"/>
                    <a:pt x="388023" y="34442"/>
                  </a:cubicBezTo>
                  <a:cubicBezTo>
                    <a:pt x="393484" y="32626"/>
                    <a:pt x="397434" y="31051"/>
                    <a:pt x="400329" y="29413"/>
                  </a:cubicBezTo>
                  <a:cubicBezTo>
                    <a:pt x="403098" y="27876"/>
                    <a:pt x="404610" y="27063"/>
                    <a:pt x="404610" y="27063"/>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任意多边形 12"/>
            <p:cNvSpPr/>
            <p:nvPr/>
          </p:nvSpPr>
          <p:spPr>
            <a:xfrm>
              <a:off x="15161" y="9253"/>
              <a:ext cx="2082" cy="376"/>
            </a:xfrm>
            <a:custGeom>
              <a:avLst/>
              <a:gdLst/>
              <a:ahLst/>
              <a:cxnLst/>
              <a:rect l="0" t="0" r="0" b="0"/>
              <a:pathLst>
                <a:path w="851778" h="154014">
                  <a:moveTo>
                    <a:pt x="832855" y="75692"/>
                  </a:moveTo>
                  <a:cubicBezTo>
                    <a:pt x="832855" y="75692"/>
                    <a:pt x="835903" y="73901"/>
                    <a:pt x="842227" y="71348"/>
                  </a:cubicBezTo>
                  <a:cubicBezTo>
                    <a:pt x="843891" y="70815"/>
                    <a:pt x="845580" y="70053"/>
                    <a:pt x="848095" y="69951"/>
                  </a:cubicBezTo>
                  <a:cubicBezTo>
                    <a:pt x="848819" y="70091"/>
                    <a:pt x="849453" y="69824"/>
                    <a:pt x="850584" y="70726"/>
                  </a:cubicBezTo>
                  <a:cubicBezTo>
                    <a:pt x="851777" y="71412"/>
                    <a:pt x="851727" y="73482"/>
                    <a:pt x="851409" y="74079"/>
                  </a:cubicBezTo>
                  <a:cubicBezTo>
                    <a:pt x="850825" y="75819"/>
                    <a:pt x="849987" y="76721"/>
                    <a:pt x="849149" y="77813"/>
                  </a:cubicBezTo>
                  <a:cubicBezTo>
                    <a:pt x="845695" y="81813"/>
                    <a:pt x="841186" y="85356"/>
                    <a:pt x="835928" y="88989"/>
                  </a:cubicBezTo>
                  <a:cubicBezTo>
                    <a:pt x="814960" y="103518"/>
                    <a:pt x="781953" y="119393"/>
                    <a:pt x="740119" y="131534"/>
                  </a:cubicBezTo>
                  <a:cubicBezTo>
                    <a:pt x="719227" y="137617"/>
                    <a:pt x="696190" y="143027"/>
                    <a:pt x="671475" y="146647"/>
                  </a:cubicBezTo>
                  <a:cubicBezTo>
                    <a:pt x="646799" y="150304"/>
                    <a:pt x="620510" y="153111"/>
                    <a:pt x="593256" y="153543"/>
                  </a:cubicBezTo>
                  <a:cubicBezTo>
                    <a:pt x="566002" y="154013"/>
                    <a:pt x="537795" y="153416"/>
                    <a:pt x="509321" y="150546"/>
                  </a:cubicBezTo>
                  <a:cubicBezTo>
                    <a:pt x="480860" y="147727"/>
                    <a:pt x="452146" y="143142"/>
                    <a:pt x="423710" y="137389"/>
                  </a:cubicBezTo>
                  <a:cubicBezTo>
                    <a:pt x="395301" y="131470"/>
                    <a:pt x="367373" y="123584"/>
                    <a:pt x="340208" y="115062"/>
                  </a:cubicBezTo>
                  <a:cubicBezTo>
                    <a:pt x="313093" y="106769"/>
                    <a:pt x="286614" y="96203"/>
                    <a:pt x="262179" y="86246"/>
                  </a:cubicBezTo>
                  <a:cubicBezTo>
                    <a:pt x="237566" y="76505"/>
                    <a:pt x="213754" y="67094"/>
                    <a:pt x="191199" y="58179"/>
                  </a:cubicBezTo>
                  <a:cubicBezTo>
                    <a:pt x="168555" y="49504"/>
                    <a:pt x="147053" y="41656"/>
                    <a:pt x="127153" y="34633"/>
                  </a:cubicBezTo>
                  <a:cubicBezTo>
                    <a:pt x="87274" y="21082"/>
                    <a:pt x="53391" y="11011"/>
                    <a:pt x="29337" y="9385"/>
                  </a:cubicBezTo>
                  <a:cubicBezTo>
                    <a:pt x="17526" y="8585"/>
                    <a:pt x="7595" y="10223"/>
                    <a:pt x="4217" y="15519"/>
                  </a:cubicBezTo>
                  <a:cubicBezTo>
                    <a:pt x="991" y="20917"/>
                    <a:pt x="3404" y="25121"/>
                    <a:pt x="3112" y="24892"/>
                  </a:cubicBezTo>
                  <a:cubicBezTo>
                    <a:pt x="3531" y="24968"/>
                    <a:pt x="0" y="21755"/>
                    <a:pt x="2312" y="14529"/>
                  </a:cubicBezTo>
                  <a:cubicBezTo>
                    <a:pt x="5207" y="7124"/>
                    <a:pt x="16510" y="2718"/>
                    <a:pt x="29096" y="1562"/>
                  </a:cubicBezTo>
                  <a:cubicBezTo>
                    <a:pt x="42012" y="0"/>
                    <a:pt x="57557" y="673"/>
                    <a:pt x="75108" y="2743"/>
                  </a:cubicBezTo>
                  <a:cubicBezTo>
                    <a:pt x="92685" y="4699"/>
                    <a:pt x="112230" y="8204"/>
                    <a:pt x="133261" y="13030"/>
                  </a:cubicBezTo>
                  <a:cubicBezTo>
                    <a:pt x="154356" y="17627"/>
                    <a:pt x="176937" y="23558"/>
                    <a:pt x="200508" y="30645"/>
                  </a:cubicBezTo>
                  <a:cubicBezTo>
                    <a:pt x="224079" y="37452"/>
                    <a:pt x="249035" y="45440"/>
                    <a:pt x="274117" y="54356"/>
                  </a:cubicBezTo>
                  <a:cubicBezTo>
                    <a:pt x="299504" y="63246"/>
                    <a:pt x="324689" y="71755"/>
                    <a:pt x="351105" y="79756"/>
                  </a:cubicBezTo>
                  <a:cubicBezTo>
                    <a:pt x="377368" y="87693"/>
                    <a:pt x="404419" y="94424"/>
                    <a:pt x="431598" y="100266"/>
                  </a:cubicBezTo>
                  <a:cubicBezTo>
                    <a:pt x="485928" y="112140"/>
                    <a:pt x="541262" y="118783"/>
                    <a:pt x="593281" y="120332"/>
                  </a:cubicBezTo>
                  <a:cubicBezTo>
                    <a:pt x="619291" y="120764"/>
                    <a:pt x="644488" y="120649"/>
                    <a:pt x="668313" y="118782"/>
                  </a:cubicBezTo>
                  <a:cubicBezTo>
                    <a:pt x="692113" y="116865"/>
                    <a:pt x="714630" y="114312"/>
                    <a:pt x="735217" y="110603"/>
                  </a:cubicBezTo>
                  <a:cubicBezTo>
                    <a:pt x="776352" y="103250"/>
                    <a:pt x="810109" y="92912"/>
                    <a:pt x="832194" y="82574"/>
                  </a:cubicBezTo>
                  <a:cubicBezTo>
                    <a:pt x="837668" y="79946"/>
                    <a:pt x="842481" y="77342"/>
                    <a:pt x="846024" y="74650"/>
                  </a:cubicBezTo>
                  <a:cubicBezTo>
                    <a:pt x="846824" y="74002"/>
                    <a:pt x="847650" y="73189"/>
                    <a:pt x="847878" y="72821"/>
                  </a:cubicBezTo>
                  <a:cubicBezTo>
                    <a:pt x="847967" y="72478"/>
                    <a:pt x="848081" y="73100"/>
                    <a:pt x="848272" y="73227"/>
                  </a:cubicBezTo>
                  <a:cubicBezTo>
                    <a:pt x="848653" y="73316"/>
                    <a:pt x="848069" y="73100"/>
                    <a:pt x="847866" y="73037"/>
                  </a:cubicBezTo>
                  <a:cubicBezTo>
                    <a:pt x="846266" y="72757"/>
                    <a:pt x="844323" y="73075"/>
                    <a:pt x="842761" y="73278"/>
                  </a:cubicBezTo>
                  <a:cubicBezTo>
                    <a:pt x="836297" y="74523"/>
                    <a:pt x="832855" y="75692"/>
                    <a:pt x="832855"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任意多边形 14"/>
            <p:cNvSpPr/>
            <p:nvPr/>
          </p:nvSpPr>
          <p:spPr>
            <a:xfrm>
              <a:off x="16019" y="9105"/>
              <a:ext cx="989" cy="212"/>
            </a:xfrm>
            <a:custGeom>
              <a:avLst/>
              <a:gdLst/>
              <a:ahLst/>
              <a:cxnLst/>
              <a:rect l="0" t="0" r="0" b="0"/>
              <a:pathLst>
                <a:path w="404610" h="86933">
                  <a:moveTo>
                    <a:pt x="404609" y="27064"/>
                  </a:moveTo>
                  <a:cubicBezTo>
                    <a:pt x="404609" y="27064"/>
                    <a:pt x="403618" y="28449"/>
                    <a:pt x="401752" y="31039"/>
                  </a:cubicBezTo>
                  <a:cubicBezTo>
                    <a:pt x="399898" y="33401"/>
                    <a:pt x="396482" y="37389"/>
                    <a:pt x="391668" y="41022"/>
                  </a:cubicBezTo>
                  <a:cubicBezTo>
                    <a:pt x="386931" y="44984"/>
                    <a:pt x="380721" y="49137"/>
                    <a:pt x="373189" y="53112"/>
                  </a:cubicBezTo>
                  <a:cubicBezTo>
                    <a:pt x="365696" y="57163"/>
                    <a:pt x="356972" y="61214"/>
                    <a:pt x="347154" y="64618"/>
                  </a:cubicBezTo>
                  <a:cubicBezTo>
                    <a:pt x="308115" y="79249"/>
                    <a:pt x="252857" y="86932"/>
                    <a:pt x="198019" y="83503"/>
                  </a:cubicBezTo>
                  <a:cubicBezTo>
                    <a:pt x="170599" y="81865"/>
                    <a:pt x="143256" y="77509"/>
                    <a:pt x="118250" y="70689"/>
                  </a:cubicBezTo>
                  <a:cubicBezTo>
                    <a:pt x="105727" y="67412"/>
                    <a:pt x="93840" y="63209"/>
                    <a:pt x="82753" y="58878"/>
                  </a:cubicBezTo>
                  <a:cubicBezTo>
                    <a:pt x="77241" y="56566"/>
                    <a:pt x="71908" y="54242"/>
                    <a:pt x="66840" y="51880"/>
                  </a:cubicBezTo>
                  <a:cubicBezTo>
                    <a:pt x="61862" y="49251"/>
                    <a:pt x="57061" y="46711"/>
                    <a:pt x="52464" y="44260"/>
                  </a:cubicBezTo>
                  <a:cubicBezTo>
                    <a:pt x="43320" y="39231"/>
                    <a:pt x="35446" y="33744"/>
                    <a:pt x="28689" y="28690"/>
                  </a:cubicBezTo>
                  <a:cubicBezTo>
                    <a:pt x="21984" y="23495"/>
                    <a:pt x="16497" y="18619"/>
                    <a:pt x="12306" y="14250"/>
                  </a:cubicBezTo>
                  <a:cubicBezTo>
                    <a:pt x="7874" y="10211"/>
                    <a:pt x="5118" y="6236"/>
                    <a:pt x="3023" y="3849"/>
                  </a:cubicBezTo>
                  <a:cubicBezTo>
                    <a:pt x="1054" y="1347"/>
                    <a:pt x="0" y="0"/>
                    <a:pt x="0" y="0"/>
                  </a:cubicBezTo>
                  <a:cubicBezTo>
                    <a:pt x="0" y="0"/>
                    <a:pt x="1537" y="750"/>
                    <a:pt x="4419" y="2147"/>
                  </a:cubicBezTo>
                  <a:cubicBezTo>
                    <a:pt x="7264" y="3569"/>
                    <a:pt x="11316" y="5728"/>
                    <a:pt x="16662" y="8039"/>
                  </a:cubicBezTo>
                  <a:cubicBezTo>
                    <a:pt x="21856" y="10580"/>
                    <a:pt x="28499" y="12954"/>
                    <a:pt x="35788" y="15951"/>
                  </a:cubicBezTo>
                  <a:cubicBezTo>
                    <a:pt x="43307" y="18593"/>
                    <a:pt x="51778" y="21311"/>
                    <a:pt x="60998" y="24118"/>
                  </a:cubicBezTo>
                  <a:cubicBezTo>
                    <a:pt x="79629" y="29337"/>
                    <a:pt x="101587" y="34011"/>
                    <a:pt x="125336" y="37643"/>
                  </a:cubicBezTo>
                  <a:cubicBezTo>
                    <a:pt x="137185" y="39612"/>
                    <a:pt x="149568" y="40907"/>
                    <a:pt x="162115" y="42406"/>
                  </a:cubicBezTo>
                  <a:cubicBezTo>
                    <a:pt x="174701" y="43549"/>
                    <a:pt x="187490" y="44882"/>
                    <a:pt x="200342" y="45479"/>
                  </a:cubicBezTo>
                  <a:cubicBezTo>
                    <a:pt x="251714" y="48806"/>
                    <a:pt x="303517" y="47524"/>
                    <a:pt x="342074" y="43434"/>
                  </a:cubicBezTo>
                  <a:cubicBezTo>
                    <a:pt x="351675" y="42215"/>
                    <a:pt x="360502" y="41034"/>
                    <a:pt x="368224" y="39484"/>
                  </a:cubicBezTo>
                  <a:cubicBezTo>
                    <a:pt x="375882" y="37795"/>
                    <a:pt x="382714" y="36360"/>
                    <a:pt x="388023" y="34442"/>
                  </a:cubicBezTo>
                  <a:cubicBezTo>
                    <a:pt x="393484" y="32626"/>
                    <a:pt x="397434" y="31052"/>
                    <a:pt x="400329" y="29413"/>
                  </a:cubicBezTo>
                  <a:cubicBezTo>
                    <a:pt x="403111" y="27877"/>
                    <a:pt x="404609" y="27064"/>
                    <a:pt x="404609"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任意多边形 15"/>
            <p:cNvSpPr/>
            <p:nvPr/>
          </p:nvSpPr>
          <p:spPr>
            <a:xfrm>
              <a:off x="1344" y="9065"/>
              <a:ext cx="2082" cy="376"/>
            </a:xfrm>
            <a:custGeom>
              <a:avLst/>
              <a:gdLst/>
              <a:ahLst/>
              <a:cxnLst/>
              <a:rect l="0" t="0" r="0" b="0"/>
              <a:pathLst>
                <a:path w="851778" h="154014">
                  <a:moveTo>
                    <a:pt x="832854" y="75691"/>
                  </a:moveTo>
                  <a:cubicBezTo>
                    <a:pt x="832854" y="75691"/>
                    <a:pt x="835902" y="73901"/>
                    <a:pt x="842226" y="71348"/>
                  </a:cubicBezTo>
                  <a:cubicBezTo>
                    <a:pt x="843890" y="70815"/>
                    <a:pt x="845579" y="70053"/>
                    <a:pt x="848094" y="69951"/>
                  </a:cubicBezTo>
                  <a:cubicBezTo>
                    <a:pt x="848830" y="70091"/>
                    <a:pt x="849465" y="69824"/>
                    <a:pt x="850583" y="70726"/>
                  </a:cubicBezTo>
                  <a:cubicBezTo>
                    <a:pt x="851777" y="71411"/>
                    <a:pt x="851726" y="73482"/>
                    <a:pt x="851408" y="74079"/>
                  </a:cubicBezTo>
                  <a:cubicBezTo>
                    <a:pt x="850837" y="75819"/>
                    <a:pt x="849999" y="76720"/>
                    <a:pt x="849148" y="77813"/>
                  </a:cubicBezTo>
                  <a:cubicBezTo>
                    <a:pt x="845693" y="81813"/>
                    <a:pt x="841197" y="85356"/>
                    <a:pt x="835927" y="88989"/>
                  </a:cubicBezTo>
                  <a:cubicBezTo>
                    <a:pt x="814959" y="103518"/>
                    <a:pt x="781952" y="119393"/>
                    <a:pt x="740131" y="131534"/>
                  </a:cubicBezTo>
                  <a:cubicBezTo>
                    <a:pt x="719227" y="137617"/>
                    <a:pt x="696202" y="143027"/>
                    <a:pt x="671487" y="146647"/>
                  </a:cubicBezTo>
                  <a:cubicBezTo>
                    <a:pt x="646799" y="150304"/>
                    <a:pt x="620522" y="153111"/>
                    <a:pt x="593255" y="153543"/>
                  </a:cubicBezTo>
                  <a:cubicBezTo>
                    <a:pt x="566014" y="154013"/>
                    <a:pt x="537795" y="153416"/>
                    <a:pt x="509321" y="150546"/>
                  </a:cubicBezTo>
                  <a:cubicBezTo>
                    <a:pt x="480848" y="147727"/>
                    <a:pt x="452146" y="143142"/>
                    <a:pt x="423698" y="137388"/>
                  </a:cubicBezTo>
                  <a:cubicBezTo>
                    <a:pt x="395288" y="131470"/>
                    <a:pt x="367361" y="123583"/>
                    <a:pt x="340195" y="115062"/>
                  </a:cubicBezTo>
                  <a:cubicBezTo>
                    <a:pt x="313081" y="106769"/>
                    <a:pt x="286601" y="96203"/>
                    <a:pt x="262166" y="86245"/>
                  </a:cubicBezTo>
                  <a:cubicBezTo>
                    <a:pt x="237554" y="76505"/>
                    <a:pt x="213754" y="67094"/>
                    <a:pt x="191199" y="58179"/>
                  </a:cubicBezTo>
                  <a:cubicBezTo>
                    <a:pt x="168555" y="49504"/>
                    <a:pt x="147054" y="41656"/>
                    <a:pt x="127153" y="34633"/>
                  </a:cubicBezTo>
                  <a:cubicBezTo>
                    <a:pt x="87275" y="21082"/>
                    <a:pt x="53391" y="11011"/>
                    <a:pt x="29337" y="9385"/>
                  </a:cubicBezTo>
                  <a:cubicBezTo>
                    <a:pt x="17526" y="8585"/>
                    <a:pt x="7595" y="10223"/>
                    <a:pt x="4217" y="15519"/>
                  </a:cubicBezTo>
                  <a:cubicBezTo>
                    <a:pt x="991" y="20916"/>
                    <a:pt x="3404" y="25120"/>
                    <a:pt x="3112" y="24892"/>
                  </a:cubicBezTo>
                  <a:cubicBezTo>
                    <a:pt x="3531" y="24968"/>
                    <a:pt x="0" y="21755"/>
                    <a:pt x="2312" y="14529"/>
                  </a:cubicBezTo>
                  <a:cubicBezTo>
                    <a:pt x="5195" y="7124"/>
                    <a:pt x="16510" y="2718"/>
                    <a:pt x="29083" y="1562"/>
                  </a:cubicBezTo>
                  <a:cubicBezTo>
                    <a:pt x="41999" y="0"/>
                    <a:pt x="57557" y="673"/>
                    <a:pt x="75095" y="2743"/>
                  </a:cubicBezTo>
                  <a:cubicBezTo>
                    <a:pt x="92672" y="4698"/>
                    <a:pt x="112230" y="8204"/>
                    <a:pt x="133261" y="13030"/>
                  </a:cubicBezTo>
                  <a:cubicBezTo>
                    <a:pt x="154356" y="17627"/>
                    <a:pt x="176937" y="23558"/>
                    <a:pt x="200508" y="30645"/>
                  </a:cubicBezTo>
                  <a:cubicBezTo>
                    <a:pt x="224092" y="37452"/>
                    <a:pt x="249035" y="45440"/>
                    <a:pt x="274117" y="54356"/>
                  </a:cubicBezTo>
                  <a:cubicBezTo>
                    <a:pt x="299504" y="63246"/>
                    <a:pt x="324676" y="71754"/>
                    <a:pt x="351092" y="79756"/>
                  </a:cubicBezTo>
                  <a:cubicBezTo>
                    <a:pt x="377368" y="87693"/>
                    <a:pt x="404406" y="94424"/>
                    <a:pt x="431584" y="100266"/>
                  </a:cubicBezTo>
                  <a:cubicBezTo>
                    <a:pt x="485915" y="112140"/>
                    <a:pt x="541249" y="118783"/>
                    <a:pt x="593268" y="120332"/>
                  </a:cubicBezTo>
                  <a:cubicBezTo>
                    <a:pt x="619278" y="120763"/>
                    <a:pt x="644487" y="120649"/>
                    <a:pt x="668312" y="118782"/>
                  </a:cubicBezTo>
                  <a:cubicBezTo>
                    <a:pt x="692112" y="116865"/>
                    <a:pt x="714629" y="114312"/>
                    <a:pt x="735203" y="110603"/>
                  </a:cubicBezTo>
                  <a:cubicBezTo>
                    <a:pt x="776351" y="103250"/>
                    <a:pt x="810095" y="92912"/>
                    <a:pt x="832180" y="82574"/>
                  </a:cubicBezTo>
                  <a:cubicBezTo>
                    <a:pt x="837641" y="79945"/>
                    <a:pt x="842467" y="77342"/>
                    <a:pt x="845998" y="74650"/>
                  </a:cubicBezTo>
                  <a:cubicBezTo>
                    <a:pt x="846798" y="74002"/>
                    <a:pt x="847624" y="73189"/>
                    <a:pt x="847840" y="72821"/>
                  </a:cubicBezTo>
                  <a:cubicBezTo>
                    <a:pt x="847941" y="72478"/>
                    <a:pt x="848043" y="73100"/>
                    <a:pt x="848246" y="73227"/>
                  </a:cubicBezTo>
                  <a:cubicBezTo>
                    <a:pt x="848640" y="73316"/>
                    <a:pt x="848055" y="73100"/>
                    <a:pt x="847827" y="73037"/>
                  </a:cubicBezTo>
                  <a:cubicBezTo>
                    <a:pt x="846239" y="72757"/>
                    <a:pt x="844296" y="73075"/>
                    <a:pt x="842721" y="73278"/>
                  </a:cubicBezTo>
                  <a:cubicBezTo>
                    <a:pt x="836295" y="74523"/>
                    <a:pt x="832854" y="75691"/>
                    <a:pt x="832854" y="7569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16"/>
            <p:cNvSpPr/>
            <p:nvPr/>
          </p:nvSpPr>
          <p:spPr>
            <a:xfrm>
              <a:off x="2202" y="8917"/>
              <a:ext cx="989" cy="212"/>
            </a:xfrm>
            <a:custGeom>
              <a:avLst/>
              <a:gdLst/>
              <a:ahLst/>
              <a:cxnLst/>
              <a:rect l="0" t="0" r="0" b="0"/>
              <a:pathLst>
                <a:path w="404611" h="86933">
                  <a:moveTo>
                    <a:pt x="404610" y="27064"/>
                  </a:moveTo>
                  <a:cubicBezTo>
                    <a:pt x="404610" y="27064"/>
                    <a:pt x="403619" y="28449"/>
                    <a:pt x="401752" y="31039"/>
                  </a:cubicBezTo>
                  <a:cubicBezTo>
                    <a:pt x="399911" y="33401"/>
                    <a:pt x="396482" y="37389"/>
                    <a:pt x="391668" y="41021"/>
                  </a:cubicBezTo>
                  <a:cubicBezTo>
                    <a:pt x="386931" y="44984"/>
                    <a:pt x="380721" y="49137"/>
                    <a:pt x="373190" y="53112"/>
                  </a:cubicBezTo>
                  <a:cubicBezTo>
                    <a:pt x="365697" y="57163"/>
                    <a:pt x="356972" y="61214"/>
                    <a:pt x="347167" y="64618"/>
                  </a:cubicBezTo>
                  <a:cubicBezTo>
                    <a:pt x="308115" y="79249"/>
                    <a:pt x="252870" y="86932"/>
                    <a:pt x="198019" y="83503"/>
                  </a:cubicBezTo>
                  <a:cubicBezTo>
                    <a:pt x="170599" y="81865"/>
                    <a:pt x="143269" y="77509"/>
                    <a:pt x="118250" y="70689"/>
                  </a:cubicBezTo>
                  <a:cubicBezTo>
                    <a:pt x="105728" y="67412"/>
                    <a:pt x="93840" y="63208"/>
                    <a:pt x="82753" y="58878"/>
                  </a:cubicBezTo>
                  <a:cubicBezTo>
                    <a:pt x="77242" y="56566"/>
                    <a:pt x="71920" y="54242"/>
                    <a:pt x="66840" y="51880"/>
                  </a:cubicBezTo>
                  <a:cubicBezTo>
                    <a:pt x="61875" y="49251"/>
                    <a:pt x="57074" y="46711"/>
                    <a:pt x="52464" y="44260"/>
                  </a:cubicBezTo>
                  <a:cubicBezTo>
                    <a:pt x="43333" y="39231"/>
                    <a:pt x="35446" y="33744"/>
                    <a:pt x="28689" y="28690"/>
                  </a:cubicBezTo>
                  <a:cubicBezTo>
                    <a:pt x="21984" y="23495"/>
                    <a:pt x="16510" y="18619"/>
                    <a:pt x="12306" y="14250"/>
                  </a:cubicBezTo>
                  <a:cubicBezTo>
                    <a:pt x="7874" y="10211"/>
                    <a:pt x="5105" y="6236"/>
                    <a:pt x="3023" y="3849"/>
                  </a:cubicBezTo>
                  <a:cubicBezTo>
                    <a:pt x="1054" y="1347"/>
                    <a:pt x="0" y="0"/>
                    <a:pt x="0" y="0"/>
                  </a:cubicBezTo>
                  <a:cubicBezTo>
                    <a:pt x="0" y="0"/>
                    <a:pt x="1537" y="749"/>
                    <a:pt x="4420" y="2147"/>
                  </a:cubicBezTo>
                  <a:cubicBezTo>
                    <a:pt x="7252" y="3569"/>
                    <a:pt x="11303" y="5728"/>
                    <a:pt x="16662" y="8039"/>
                  </a:cubicBezTo>
                  <a:cubicBezTo>
                    <a:pt x="21857" y="10580"/>
                    <a:pt x="28499" y="12954"/>
                    <a:pt x="35789" y="15951"/>
                  </a:cubicBezTo>
                  <a:cubicBezTo>
                    <a:pt x="43307" y="18593"/>
                    <a:pt x="51778" y="21311"/>
                    <a:pt x="60998" y="24117"/>
                  </a:cubicBezTo>
                  <a:cubicBezTo>
                    <a:pt x="79616" y="29337"/>
                    <a:pt x="101575" y="34011"/>
                    <a:pt x="125336" y="37643"/>
                  </a:cubicBezTo>
                  <a:cubicBezTo>
                    <a:pt x="137185" y="39611"/>
                    <a:pt x="149568" y="40907"/>
                    <a:pt x="162103" y="42405"/>
                  </a:cubicBezTo>
                  <a:cubicBezTo>
                    <a:pt x="174701" y="43548"/>
                    <a:pt x="187477" y="44882"/>
                    <a:pt x="200343" y="45479"/>
                  </a:cubicBezTo>
                  <a:cubicBezTo>
                    <a:pt x="251701" y="48806"/>
                    <a:pt x="303517" y="47524"/>
                    <a:pt x="342074" y="43434"/>
                  </a:cubicBezTo>
                  <a:cubicBezTo>
                    <a:pt x="351676" y="42215"/>
                    <a:pt x="360502" y="41034"/>
                    <a:pt x="368224" y="39484"/>
                  </a:cubicBezTo>
                  <a:cubicBezTo>
                    <a:pt x="375869" y="37795"/>
                    <a:pt x="382702" y="36360"/>
                    <a:pt x="388010" y="34442"/>
                  </a:cubicBezTo>
                  <a:cubicBezTo>
                    <a:pt x="393471" y="32626"/>
                    <a:pt x="397421" y="31052"/>
                    <a:pt x="400317" y="29413"/>
                  </a:cubicBezTo>
                  <a:cubicBezTo>
                    <a:pt x="403124" y="27877"/>
                    <a:pt x="404610" y="27064"/>
                    <a:pt x="404610"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a:off x="9880" y="9685"/>
              <a:ext cx="2082" cy="376"/>
            </a:xfrm>
            <a:custGeom>
              <a:avLst/>
              <a:gdLst/>
              <a:ahLst/>
              <a:cxnLst/>
              <a:rect l="0" t="0" r="0" b="0"/>
              <a:pathLst>
                <a:path w="851740" h="154014">
                  <a:moveTo>
                    <a:pt x="832852" y="78347"/>
                  </a:moveTo>
                  <a:cubicBezTo>
                    <a:pt x="832852" y="78347"/>
                    <a:pt x="836294" y="79528"/>
                    <a:pt x="842745" y="80735"/>
                  </a:cubicBezTo>
                  <a:cubicBezTo>
                    <a:pt x="844307" y="80938"/>
                    <a:pt x="846251" y="81268"/>
                    <a:pt x="847851" y="80976"/>
                  </a:cubicBezTo>
                  <a:cubicBezTo>
                    <a:pt x="848080" y="80913"/>
                    <a:pt x="848651" y="80697"/>
                    <a:pt x="848257" y="80785"/>
                  </a:cubicBezTo>
                  <a:cubicBezTo>
                    <a:pt x="848067" y="80913"/>
                    <a:pt x="847965" y="81535"/>
                    <a:pt x="847864" y="81192"/>
                  </a:cubicBezTo>
                  <a:cubicBezTo>
                    <a:pt x="847648" y="80836"/>
                    <a:pt x="846822" y="80024"/>
                    <a:pt x="846022" y="79363"/>
                  </a:cubicBezTo>
                  <a:cubicBezTo>
                    <a:pt x="842479" y="76683"/>
                    <a:pt x="837653" y="74067"/>
                    <a:pt x="832192" y="71438"/>
                  </a:cubicBezTo>
                  <a:cubicBezTo>
                    <a:pt x="810107" y="61101"/>
                    <a:pt x="776363" y="50763"/>
                    <a:pt x="735215" y="43409"/>
                  </a:cubicBezTo>
                  <a:cubicBezTo>
                    <a:pt x="714641" y="39701"/>
                    <a:pt x="692111" y="37148"/>
                    <a:pt x="668311" y="35231"/>
                  </a:cubicBezTo>
                  <a:cubicBezTo>
                    <a:pt x="644486" y="33364"/>
                    <a:pt x="619277" y="33262"/>
                    <a:pt x="593280" y="33681"/>
                  </a:cubicBezTo>
                  <a:cubicBezTo>
                    <a:pt x="541248" y="35231"/>
                    <a:pt x="485927" y="41872"/>
                    <a:pt x="431596" y="53747"/>
                  </a:cubicBezTo>
                  <a:cubicBezTo>
                    <a:pt x="404418" y="59589"/>
                    <a:pt x="377368" y="66320"/>
                    <a:pt x="351091" y="74257"/>
                  </a:cubicBezTo>
                  <a:cubicBezTo>
                    <a:pt x="324701" y="82258"/>
                    <a:pt x="299504" y="90767"/>
                    <a:pt x="274116" y="99657"/>
                  </a:cubicBezTo>
                  <a:cubicBezTo>
                    <a:pt x="249021" y="108573"/>
                    <a:pt x="224091" y="116561"/>
                    <a:pt x="200507" y="123368"/>
                  </a:cubicBezTo>
                  <a:cubicBezTo>
                    <a:pt x="176936" y="130467"/>
                    <a:pt x="154356" y="136386"/>
                    <a:pt x="133261" y="140983"/>
                  </a:cubicBezTo>
                  <a:cubicBezTo>
                    <a:pt x="112229" y="145796"/>
                    <a:pt x="92671" y="149301"/>
                    <a:pt x="75095" y="151270"/>
                  </a:cubicBezTo>
                  <a:cubicBezTo>
                    <a:pt x="57556" y="153340"/>
                    <a:pt x="41999" y="154013"/>
                    <a:pt x="29083" y="152451"/>
                  </a:cubicBezTo>
                  <a:cubicBezTo>
                    <a:pt x="16497" y="151295"/>
                    <a:pt x="5194" y="146888"/>
                    <a:pt x="2311" y="139484"/>
                  </a:cubicBezTo>
                  <a:cubicBezTo>
                    <a:pt x="0" y="132258"/>
                    <a:pt x="3531" y="129045"/>
                    <a:pt x="3111" y="129121"/>
                  </a:cubicBezTo>
                  <a:cubicBezTo>
                    <a:pt x="3404" y="128879"/>
                    <a:pt x="991" y="133096"/>
                    <a:pt x="4216" y="138494"/>
                  </a:cubicBezTo>
                  <a:cubicBezTo>
                    <a:pt x="7594" y="143789"/>
                    <a:pt x="17526" y="145428"/>
                    <a:pt x="29337" y="144628"/>
                  </a:cubicBezTo>
                  <a:cubicBezTo>
                    <a:pt x="53391" y="143002"/>
                    <a:pt x="87274" y="132931"/>
                    <a:pt x="127152" y="119380"/>
                  </a:cubicBezTo>
                  <a:cubicBezTo>
                    <a:pt x="147053" y="112357"/>
                    <a:pt x="168554" y="104508"/>
                    <a:pt x="191198" y="95834"/>
                  </a:cubicBezTo>
                  <a:cubicBezTo>
                    <a:pt x="213766" y="86906"/>
                    <a:pt x="237553" y="77495"/>
                    <a:pt x="262166" y="67767"/>
                  </a:cubicBezTo>
                  <a:cubicBezTo>
                    <a:pt x="286613" y="57811"/>
                    <a:pt x="313093" y="47244"/>
                    <a:pt x="340207" y="38951"/>
                  </a:cubicBezTo>
                  <a:cubicBezTo>
                    <a:pt x="367386" y="30429"/>
                    <a:pt x="395300" y="22543"/>
                    <a:pt x="423710" y="16624"/>
                  </a:cubicBezTo>
                  <a:cubicBezTo>
                    <a:pt x="452146" y="10884"/>
                    <a:pt x="480847" y="6287"/>
                    <a:pt x="509321" y="3467"/>
                  </a:cubicBezTo>
                  <a:cubicBezTo>
                    <a:pt x="537794" y="597"/>
                    <a:pt x="566013" y="0"/>
                    <a:pt x="593255" y="470"/>
                  </a:cubicBezTo>
                  <a:cubicBezTo>
                    <a:pt x="620509" y="902"/>
                    <a:pt x="646798" y="3708"/>
                    <a:pt x="671474" y="7366"/>
                  </a:cubicBezTo>
                  <a:cubicBezTo>
                    <a:pt x="696189" y="10985"/>
                    <a:pt x="719239" y="16396"/>
                    <a:pt x="740118" y="22479"/>
                  </a:cubicBezTo>
                  <a:cubicBezTo>
                    <a:pt x="781952" y="34620"/>
                    <a:pt x="814959" y="50495"/>
                    <a:pt x="835927" y="65024"/>
                  </a:cubicBezTo>
                  <a:cubicBezTo>
                    <a:pt x="841185" y="68656"/>
                    <a:pt x="845693" y="72212"/>
                    <a:pt x="849135" y="76213"/>
                  </a:cubicBezTo>
                  <a:cubicBezTo>
                    <a:pt x="849973" y="77318"/>
                    <a:pt x="850824" y="78207"/>
                    <a:pt x="851396" y="79960"/>
                  </a:cubicBezTo>
                  <a:cubicBezTo>
                    <a:pt x="851700" y="80544"/>
                    <a:pt x="851739" y="82626"/>
                    <a:pt x="850557" y="83300"/>
                  </a:cubicBezTo>
                  <a:cubicBezTo>
                    <a:pt x="849440" y="84189"/>
                    <a:pt x="848792" y="83935"/>
                    <a:pt x="848081" y="84062"/>
                  </a:cubicBezTo>
                  <a:cubicBezTo>
                    <a:pt x="845553" y="83947"/>
                    <a:pt x="843877" y="83185"/>
                    <a:pt x="842213" y="82665"/>
                  </a:cubicBezTo>
                  <a:cubicBezTo>
                    <a:pt x="835900" y="80138"/>
                    <a:pt x="832852" y="78347"/>
                    <a:pt x="832852" y="78347"/>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19"/>
            <p:cNvSpPr/>
            <p:nvPr/>
          </p:nvSpPr>
          <p:spPr>
            <a:xfrm>
              <a:off x="10738" y="9997"/>
              <a:ext cx="989" cy="212"/>
            </a:xfrm>
            <a:custGeom>
              <a:avLst/>
              <a:gdLst/>
              <a:ahLst/>
              <a:cxnLst/>
              <a:rect l="0" t="0" r="0" b="0"/>
              <a:pathLst>
                <a:path w="404635" h="86932">
                  <a:moveTo>
                    <a:pt x="404634" y="59881"/>
                  </a:moveTo>
                  <a:cubicBezTo>
                    <a:pt x="404634" y="59881"/>
                    <a:pt x="403135" y="59068"/>
                    <a:pt x="400329" y="57518"/>
                  </a:cubicBezTo>
                  <a:cubicBezTo>
                    <a:pt x="397433" y="55880"/>
                    <a:pt x="393483" y="54305"/>
                    <a:pt x="388023" y="52489"/>
                  </a:cubicBezTo>
                  <a:cubicBezTo>
                    <a:pt x="382714" y="50559"/>
                    <a:pt x="375881" y="49123"/>
                    <a:pt x="368223" y="47447"/>
                  </a:cubicBezTo>
                  <a:cubicBezTo>
                    <a:pt x="360515" y="45898"/>
                    <a:pt x="351675" y="44717"/>
                    <a:pt x="342074" y="43497"/>
                  </a:cubicBezTo>
                  <a:cubicBezTo>
                    <a:pt x="303517" y="39408"/>
                    <a:pt x="251714" y="38125"/>
                    <a:pt x="200342" y="41453"/>
                  </a:cubicBezTo>
                  <a:cubicBezTo>
                    <a:pt x="187490" y="42049"/>
                    <a:pt x="174701" y="43383"/>
                    <a:pt x="162115" y="44526"/>
                  </a:cubicBezTo>
                  <a:cubicBezTo>
                    <a:pt x="149580" y="46037"/>
                    <a:pt x="137185" y="47333"/>
                    <a:pt x="125336" y="49289"/>
                  </a:cubicBezTo>
                  <a:cubicBezTo>
                    <a:pt x="101587" y="52921"/>
                    <a:pt x="79616" y="57594"/>
                    <a:pt x="60998" y="62814"/>
                  </a:cubicBezTo>
                  <a:cubicBezTo>
                    <a:pt x="51765" y="65621"/>
                    <a:pt x="43294" y="68326"/>
                    <a:pt x="35788" y="70980"/>
                  </a:cubicBezTo>
                  <a:cubicBezTo>
                    <a:pt x="28498" y="73977"/>
                    <a:pt x="21857" y="76352"/>
                    <a:pt x="16662" y="78892"/>
                  </a:cubicBezTo>
                  <a:cubicBezTo>
                    <a:pt x="11315" y="81204"/>
                    <a:pt x="7264" y="83362"/>
                    <a:pt x="4419" y="84785"/>
                  </a:cubicBezTo>
                  <a:cubicBezTo>
                    <a:pt x="1536" y="86182"/>
                    <a:pt x="0" y="86931"/>
                    <a:pt x="0" y="86931"/>
                  </a:cubicBezTo>
                  <a:cubicBezTo>
                    <a:pt x="0" y="86931"/>
                    <a:pt x="1054" y="85598"/>
                    <a:pt x="3022" y="83083"/>
                  </a:cubicBezTo>
                  <a:cubicBezTo>
                    <a:pt x="5118" y="80696"/>
                    <a:pt x="7886" y="76720"/>
                    <a:pt x="12306" y="72682"/>
                  </a:cubicBezTo>
                  <a:cubicBezTo>
                    <a:pt x="16497" y="68313"/>
                    <a:pt x="21983" y="63423"/>
                    <a:pt x="28689" y="58242"/>
                  </a:cubicBezTo>
                  <a:cubicBezTo>
                    <a:pt x="35446" y="53187"/>
                    <a:pt x="43320" y="47701"/>
                    <a:pt x="52464" y="42672"/>
                  </a:cubicBezTo>
                  <a:cubicBezTo>
                    <a:pt x="57061" y="40233"/>
                    <a:pt x="61861" y="37680"/>
                    <a:pt x="66840" y="35051"/>
                  </a:cubicBezTo>
                  <a:cubicBezTo>
                    <a:pt x="71907" y="32689"/>
                    <a:pt x="77241" y="30352"/>
                    <a:pt x="82753" y="28054"/>
                  </a:cubicBezTo>
                  <a:cubicBezTo>
                    <a:pt x="93840" y="23723"/>
                    <a:pt x="105727" y="19519"/>
                    <a:pt x="118249" y="16243"/>
                  </a:cubicBezTo>
                  <a:cubicBezTo>
                    <a:pt x="143269" y="9423"/>
                    <a:pt x="170599" y="5080"/>
                    <a:pt x="198018" y="3429"/>
                  </a:cubicBezTo>
                  <a:cubicBezTo>
                    <a:pt x="252857" y="0"/>
                    <a:pt x="308115" y="7683"/>
                    <a:pt x="347155" y="22313"/>
                  </a:cubicBezTo>
                  <a:cubicBezTo>
                    <a:pt x="356959" y="25717"/>
                    <a:pt x="365696" y="29768"/>
                    <a:pt x="373189" y="33820"/>
                  </a:cubicBezTo>
                  <a:cubicBezTo>
                    <a:pt x="380720" y="37795"/>
                    <a:pt x="386931" y="41960"/>
                    <a:pt x="391668" y="45910"/>
                  </a:cubicBezTo>
                  <a:cubicBezTo>
                    <a:pt x="396481" y="49542"/>
                    <a:pt x="399897" y="53543"/>
                    <a:pt x="401752" y="55892"/>
                  </a:cubicBezTo>
                  <a:cubicBezTo>
                    <a:pt x="403643" y="58496"/>
                    <a:pt x="404634" y="59881"/>
                    <a:pt x="404634"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21"/>
            <p:cNvSpPr/>
            <p:nvPr/>
          </p:nvSpPr>
          <p:spPr>
            <a:xfrm>
              <a:off x="13482" y="9765"/>
              <a:ext cx="2082" cy="376"/>
            </a:xfrm>
            <a:custGeom>
              <a:avLst/>
              <a:gdLst/>
              <a:ahLst/>
              <a:cxnLst/>
              <a:rect l="0" t="0" r="0" b="0"/>
              <a:pathLst>
                <a:path w="851739" h="154015">
                  <a:moveTo>
                    <a:pt x="832852" y="78348"/>
                  </a:moveTo>
                  <a:cubicBezTo>
                    <a:pt x="832852" y="78348"/>
                    <a:pt x="836294" y="79529"/>
                    <a:pt x="842745" y="80735"/>
                  </a:cubicBezTo>
                  <a:cubicBezTo>
                    <a:pt x="844307" y="80938"/>
                    <a:pt x="846251" y="81268"/>
                    <a:pt x="847851" y="80977"/>
                  </a:cubicBezTo>
                  <a:cubicBezTo>
                    <a:pt x="848080" y="80913"/>
                    <a:pt x="848651" y="80697"/>
                    <a:pt x="848257" y="80786"/>
                  </a:cubicBezTo>
                  <a:cubicBezTo>
                    <a:pt x="848067" y="80913"/>
                    <a:pt x="847965" y="81535"/>
                    <a:pt x="847864" y="81192"/>
                  </a:cubicBezTo>
                  <a:cubicBezTo>
                    <a:pt x="847648" y="80837"/>
                    <a:pt x="846822" y="80024"/>
                    <a:pt x="846022" y="79363"/>
                  </a:cubicBezTo>
                  <a:cubicBezTo>
                    <a:pt x="842479" y="76684"/>
                    <a:pt x="837653" y="74068"/>
                    <a:pt x="832192" y="71439"/>
                  </a:cubicBezTo>
                  <a:cubicBezTo>
                    <a:pt x="810107" y="61101"/>
                    <a:pt x="776363" y="50763"/>
                    <a:pt x="735215" y="43410"/>
                  </a:cubicBezTo>
                  <a:cubicBezTo>
                    <a:pt x="714641" y="39702"/>
                    <a:pt x="692111" y="37149"/>
                    <a:pt x="668311" y="35231"/>
                  </a:cubicBezTo>
                  <a:cubicBezTo>
                    <a:pt x="644486" y="33364"/>
                    <a:pt x="619277" y="33262"/>
                    <a:pt x="593280" y="33681"/>
                  </a:cubicBezTo>
                  <a:cubicBezTo>
                    <a:pt x="541248" y="35231"/>
                    <a:pt x="485927" y="41873"/>
                    <a:pt x="431596" y="53747"/>
                  </a:cubicBezTo>
                  <a:cubicBezTo>
                    <a:pt x="404418" y="59589"/>
                    <a:pt x="377368" y="66320"/>
                    <a:pt x="351091" y="74258"/>
                  </a:cubicBezTo>
                  <a:cubicBezTo>
                    <a:pt x="324701" y="82259"/>
                    <a:pt x="299504" y="90767"/>
                    <a:pt x="274116" y="99658"/>
                  </a:cubicBezTo>
                  <a:cubicBezTo>
                    <a:pt x="249021" y="108573"/>
                    <a:pt x="224091" y="116561"/>
                    <a:pt x="200507" y="123369"/>
                  </a:cubicBezTo>
                  <a:cubicBezTo>
                    <a:pt x="176949" y="130468"/>
                    <a:pt x="154356" y="136386"/>
                    <a:pt x="133261" y="140983"/>
                  </a:cubicBezTo>
                  <a:cubicBezTo>
                    <a:pt x="112229" y="145797"/>
                    <a:pt x="92684" y="149302"/>
                    <a:pt x="75107" y="151270"/>
                  </a:cubicBezTo>
                  <a:cubicBezTo>
                    <a:pt x="57556" y="153340"/>
                    <a:pt x="42011" y="154014"/>
                    <a:pt x="29095" y="152451"/>
                  </a:cubicBezTo>
                  <a:cubicBezTo>
                    <a:pt x="16510" y="151296"/>
                    <a:pt x="5194" y="146889"/>
                    <a:pt x="2311" y="139485"/>
                  </a:cubicBezTo>
                  <a:cubicBezTo>
                    <a:pt x="0" y="132258"/>
                    <a:pt x="3543" y="129045"/>
                    <a:pt x="3111" y="129121"/>
                  </a:cubicBezTo>
                  <a:cubicBezTo>
                    <a:pt x="3390" y="128880"/>
                    <a:pt x="990" y="133096"/>
                    <a:pt x="4216" y="138494"/>
                  </a:cubicBezTo>
                  <a:cubicBezTo>
                    <a:pt x="7594" y="143790"/>
                    <a:pt x="17526" y="145428"/>
                    <a:pt x="29336" y="144628"/>
                  </a:cubicBezTo>
                  <a:cubicBezTo>
                    <a:pt x="53403" y="143003"/>
                    <a:pt x="87286" y="132932"/>
                    <a:pt x="127152" y="119380"/>
                  </a:cubicBezTo>
                  <a:cubicBezTo>
                    <a:pt x="147053" y="112357"/>
                    <a:pt x="168554" y="104509"/>
                    <a:pt x="191198" y="95835"/>
                  </a:cubicBezTo>
                  <a:cubicBezTo>
                    <a:pt x="213753" y="86906"/>
                    <a:pt x="237553" y="77496"/>
                    <a:pt x="262166" y="67768"/>
                  </a:cubicBezTo>
                  <a:cubicBezTo>
                    <a:pt x="286613" y="57811"/>
                    <a:pt x="313093" y="47245"/>
                    <a:pt x="340207" y="38951"/>
                  </a:cubicBezTo>
                  <a:cubicBezTo>
                    <a:pt x="367385" y="30430"/>
                    <a:pt x="395300" y="22543"/>
                    <a:pt x="423710" y="16625"/>
                  </a:cubicBezTo>
                  <a:cubicBezTo>
                    <a:pt x="452145" y="10884"/>
                    <a:pt x="480847" y="6287"/>
                    <a:pt x="509320" y="3467"/>
                  </a:cubicBezTo>
                  <a:cubicBezTo>
                    <a:pt x="537794" y="597"/>
                    <a:pt x="566013" y="0"/>
                    <a:pt x="593255" y="470"/>
                  </a:cubicBezTo>
                  <a:cubicBezTo>
                    <a:pt x="620509" y="902"/>
                    <a:pt x="646798" y="3709"/>
                    <a:pt x="671474" y="7366"/>
                  </a:cubicBezTo>
                  <a:cubicBezTo>
                    <a:pt x="696188" y="10986"/>
                    <a:pt x="719239" y="16396"/>
                    <a:pt x="740118" y="22479"/>
                  </a:cubicBezTo>
                  <a:cubicBezTo>
                    <a:pt x="781951" y="34620"/>
                    <a:pt x="814959" y="50495"/>
                    <a:pt x="835926" y="65024"/>
                  </a:cubicBezTo>
                  <a:cubicBezTo>
                    <a:pt x="841184" y="68657"/>
                    <a:pt x="845693" y="72213"/>
                    <a:pt x="849134" y="76213"/>
                  </a:cubicBezTo>
                  <a:cubicBezTo>
                    <a:pt x="849973" y="77318"/>
                    <a:pt x="850824" y="78207"/>
                    <a:pt x="851395" y="79960"/>
                  </a:cubicBezTo>
                  <a:cubicBezTo>
                    <a:pt x="851700" y="80544"/>
                    <a:pt x="851738" y="82627"/>
                    <a:pt x="850557" y="83300"/>
                  </a:cubicBezTo>
                  <a:cubicBezTo>
                    <a:pt x="849439" y="84189"/>
                    <a:pt x="848791" y="83935"/>
                    <a:pt x="848080" y="84062"/>
                  </a:cubicBezTo>
                  <a:cubicBezTo>
                    <a:pt x="845553" y="83948"/>
                    <a:pt x="843877" y="83186"/>
                    <a:pt x="842213" y="82665"/>
                  </a:cubicBezTo>
                  <a:cubicBezTo>
                    <a:pt x="835900" y="80138"/>
                    <a:pt x="832852" y="78348"/>
                    <a:pt x="832852" y="7834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22"/>
            <p:cNvSpPr/>
            <p:nvPr/>
          </p:nvSpPr>
          <p:spPr>
            <a:xfrm>
              <a:off x="14339" y="10077"/>
              <a:ext cx="989" cy="212"/>
            </a:xfrm>
            <a:custGeom>
              <a:avLst/>
              <a:gdLst/>
              <a:ahLst/>
              <a:cxnLst/>
              <a:rect l="0" t="0" r="0" b="0"/>
              <a:pathLst>
                <a:path w="404635" h="86933">
                  <a:moveTo>
                    <a:pt x="404634" y="59881"/>
                  </a:moveTo>
                  <a:cubicBezTo>
                    <a:pt x="404634" y="59881"/>
                    <a:pt x="403135" y="59068"/>
                    <a:pt x="400329" y="57519"/>
                  </a:cubicBezTo>
                  <a:cubicBezTo>
                    <a:pt x="397433" y="55880"/>
                    <a:pt x="393483" y="54306"/>
                    <a:pt x="388022" y="52490"/>
                  </a:cubicBezTo>
                  <a:cubicBezTo>
                    <a:pt x="382714" y="50559"/>
                    <a:pt x="375881" y="49124"/>
                    <a:pt x="368223" y="47448"/>
                  </a:cubicBezTo>
                  <a:cubicBezTo>
                    <a:pt x="360514" y="45898"/>
                    <a:pt x="351675" y="44717"/>
                    <a:pt x="342074" y="43498"/>
                  </a:cubicBezTo>
                  <a:cubicBezTo>
                    <a:pt x="303517" y="39409"/>
                    <a:pt x="251714" y="38126"/>
                    <a:pt x="200342" y="41453"/>
                  </a:cubicBezTo>
                  <a:cubicBezTo>
                    <a:pt x="187490" y="42050"/>
                    <a:pt x="174700" y="43383"/>
                    <a:pt x="162115" y="44526"/>
                  </a:cubicBezTo>
                  <a:cubicBezTo>
                    <a:pt x="149580" y="46038"/>
                    <a:pt x="137185" y="47333"/>
                    <a:pt x="125336" y="49289"/>
                  </a:cubicBezTo>
                  <a:cubicBezTo>
                    <a:pt x="101587" y="52921"/>
                    <a:pt x="79616" y="57595"/>
                    <a:pt x="60997" y="62814"/>
                  </a:cubicBezTo>
                  <a:cubicBezTo>
                    <a:pt x="51765" y="65621"/>
                    <a:pt x="43293" y="68326"/>
                    <a:pt x="35788" y="70981"/>
                  </a:cubicBezTo>
                  <a:cubicBezTo>
                    <a:pt x="28498" y="73978"/>
                    <a:pt x="21856" y="76353"/>
                    <a:pt x="16662" y="78893"/>
                  </a:cubicBezTo>
                  <a:cubicBezTo>
                    <a:pt x="11315" y="81204"/>
                    <a:pt x="7264" y="83363"/>
                    <a:pt x="4419" y="84785"/>
                  </a:cubicBezTo>
                  <a:cubicBezTo>
                    <a:pt x="1536" y="86182"/>
                    <a:pt x="0" y="86932"/>
                    <a:pt x="0" y="86932"/>
                  </a:cubicBezTo>
                  <a:cubicBezTo>
                    <a:pt x="0" y="86932"/>
                    <a:pt x="1054" y="85598"/>
                    <a:pt x="3022" y="83083"/>
                  </a:cubicBezTo>
                  <a:cubicBezTo>
                    <a:pt x="5118" y="80696"/>
                    <a:pt x="7886" y="76721"/>
                    <a:pt x="12306" y="72682"/>
                  </a:cubicBezTo>
                  <a:cubicBezTo>
                    <a:pt x="16497" y="68313"/>
                    <a:pt x="21983" y="63424"/>
                    <a:pt x="28689" y="58242"/>
                  </a:cubicBezTo>
                  <a:cubicBezTo>
                    <a:pt x="35445" y="53188"/>
                    <a:pt x="43319" y="47701"/>
                    <a:pt x="52463" y="42672"/>
                  </a:cubicBezTo>
                  <a:cubicBezTo>
                    <a:pt x="57061" y="40234"/>
                    <a:pt x="61861" y="37681"/>
                    <a:pt x="66840" y="35052"/>
                  </a:cubicBezTo>
                  <a:cubicBezTo>
                    <a:pt x="71907" y="32690"/>
                    <a:pt x="77241" y="30353"/>
                    <a:pt x="82753" y="28054"/>
                  </a:cubicBezTo>
                  <a:cubicBezTo>
                    <a:pt x="93840" y="23723"/>
                    <a:pt x="105727" y="19520"/>
                    <a:pt x="118249" y="16243"/>
                  </a:cubicBezTo>
                  <a:cubicBezTo>
                    <a:pt x="143268" y="9424"/>
                    <a:pt x="170599" y="5080"/>
                    <a:pt x="198018" y="3429"/>
                  </a:cubicBezTo>
                  <a:cubicBezTo>
                    <a:pt x="252857" y="0"/>
                    <a:pt x="308114" y="7683"/>
                    <a:pt x="347154" y="22314"/>
                  </a:cubicBezTo>
                  <a:cubicBezTo>
                    <a:pt x="356959" y="25718"/>
                    <a:pt x="365696" y="29769"/>
                    <a:pt x="373189" y="33820"/>
                  </a:cubicBezTo>
                  <a:cubicBezTo>
                    <a:pt x="380720" y="37795"/>
                    <a:pt x="386931" y="41961"/>
                    <a:pt x="391667" y="45910"/>
                  </a:cubicBezTo>
                  <a:cubicBezTo>
                    <a:pt x="396481" y="49543"/>
                    <a:pt x="399897" y="53543"/>
                    <a:pt x="401751" y="55893"/>
                  </a:cubicBezTo>
                  <a:cubicBezTo>
                    <a:pt x="403643" y="58497"/>
                    <a:pt x="404634" y="59881"/>
                    <a:pt x="404634"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24"/>
            <p:cNvSpPr/>
            <p:nvPr/>
          </p:nvSpPr>
          <p:spPr>
            <a:xfrm>
              <a:off x="6612" y="9684"/>
              <a:ext cx="2082" cy="376"/>
            </a:xfrm>
            <a:custGeom>
              <a:avLst/>
              <a:gdLst/>
              <a:ahLst/>
              <a:cxnLst/>
              <a:rect l="0" t="0" r="0" b="0"/>
              <a:pathLst>
                <a:path w="851752" h="154014">
                  <a:moveTo>
                    <a:pt x="832828" y="78347"/>
                  </a:moveTo>
                  <a:cubicBezTo>
                    <a:pt x="832828" y="78347"/>
                    <a:pt x="836270" y="79528"/>
                    <a:pt x="842722" y="80735"/>
                  </a:cubicBezTo>
                  <a:cubicBezTo>
                    <a:pt x="844296" y="80938"/>
                    <a:pt x="846240" y="81268"/>
                    <a:pt x="847827" y="80976"/>
                  </a:cubicBezTo>
                  <a:cubicBezTo>
                    <a:pt x="848056" y="80913"/>
                    <a:pt x="848627" y="80697"/>
                    <a:pt x="848246" y="80785"/>
                  </a:cubicBezTo>
                  <a:cubicBezTo>
                    <a:pt x="848055" y="80913"/>
                    <a:pt x="847941" y="81535"/>
                    <a:pt x="847840" y="81192"/>
                  </a:cubicBezTo>
                  <a:cubicBezTo>
                    <a:pt x="847624" y="80836"/>
                    <a:pt x="846785" y="80023"/>
                    <a:pt x="845998" y="79363"/>
                  </a:cubicBezTo>
                  <a:cubicBezTo>
                    <a:pt x="842455" y="76683"/>
                    <a:pt x="837642" y="74067"/>
                    <a:pt x="832180" y="71438"/>
                  </a:cubicBezTo>
                  <a:cubicBezTo>
                    <a:pt x="810095" y="61101"/>
                    <a:pt x="776351" y="50763"/>
                    <a:pt x="735203" y="43409"/>
                  </a:cubicBezTo>
                  <a:cubicBezTo>
                    <a:pt x="714617" y="39701"/>
                    <a:pt x="692099" y="37148"/>
                    <a:pt x="668312" y="35230"/>
                  </a:cubicBezTo>
                  <a:cubicBezTo>
                    <a:pt x="644487" y="33363"/>
                    <a:pt x="619278" y="33262"/>
                    <a:pt x="593268" y="33681"/>
                  </a:cubicBezTo>
                  <a:cubicBezTo>
                    <a:pt x="541249" y="35230"/>
                    <a:pt x="485915" y="41872"/>
                    <a:pt x="431584" y="53747"/>
                  </a:cubicBezTo>
                  <a:cubicBezTo>
                    <a:pt x="404407" y="59589"/>
                    <a:pt x="377355" y="66320"/>
                    <a:pt x="351092" y="74257"/>
                  </a:cubicBezTo>
                  <a:cubicBezTo>
                    <a:pt x="324689" y="82258"/>
                    <a:pt x="299505" y="90767"/>
                    <a:pt x="274117" y="99657"/>
                  </a:cubicBezTo>
                  <a:cubicBezTo>
                    <a:pt x="249022" y="108572"/>
                    <a:pt x="224079" y="116561"/>
                    <a:pt x="200508" y="123368"/>
                  </a:cubicBezTo>
                  <a:cubicBezTo>
                    <a:pt x="176937" y="130467"/>
                    <a:pt x="154356" y="136385"/>
                    <a:pt x="133261" y="140983"/>
                  </a:cubicBezTo>
                  <a:cubicBezTo>
                    <a:pt x="112230" y="145796"/>
                    <a:pt x="92672" y="149301"/>
                    <a:pt x="75095" y="151270"/>
                  </a:cubicBezTo>
                  <a:cubicBezTo>
                    <a:pt x="57557" y="153340"/>
                    <a:pt x="41999" y="154013"/>
                    <a:pt x="29083" y="152451"/>
                  </a:cubicBezTo>
                  <a:cubicBezTo>
                    <a:pt x="16498" y="151295"/>
                    <a:pt x="5195" y="146888"/>
                    <a:pt x="2312" y="139484"/>
                  </a:cubicBezTo>
                  <a:cubicBezTo>
                    <a:pt x="0" y="132258"/>
                    <a:pt x="3531" y="129045"/>
                    <a:pt x="3112" y="129121"/>
                  </a:cubicBezTo>
                  <a:cubicBezTo>
                    <a:pt x="3404" y="128879"/>
                    <a:pt x="991" y="133096"/>
                    <a:pt x="4217" y="138493"/>
                  </a:cubicBezTo>
                  <a:cubicBezTo>
                    <a:pt x="7595" y="143789"/>
                    <a:pt x="17526" y="145428"/>
                    <a:pt x="29337" y="144628"/>
                  </a:cubicBezTo>
                  <a:cubicBezTo>
                    <a:pt x="53391" y="143002"/>
                    <a:pt x="87275" y="132931"/>
                    <a:pt x="127153" y="119380"/>
                  </a:cubicBezTo>
                  <a:cubicBezTo>
                    <a:pt x="147054" y="112357"/>
                    <a:pt x="168555" y="104508"/>
                    <a:pt x="191199" y="95834"/>
                  </a:cubicBezTo>
                  <a:cubicBezTo>
                    <a:pt x="213767" y="86906"/>
                    <a:pt x="237554" y="77495"/>
                    <a:pt x="262166" y="67767"/>
                  </a:cubicBezTo>
                  <a:cubicBezTo>
                    <a:pt x="286601" y="57810"/>
                    <a:pt x="313081" y="47244"/>
                    <a:pt x="340195" y="38951"/>
                  </a:cubicBezTo>
                  <a:cubicBezTo>
                    <a:pt x="367373" y="30429"/>
                    <a:pt x="395288" y="22542"/>
                    <a:pt x="423698" y="16624"/>
                  </a:cubicBezTo>
                  <a:cubicBezTo>
                    <a:pt x="452133" y="10884"/>
                    <a:pt x="480848" y="6286"/>
                    <a:pt x="509321" y="3467"/>
                  </a:cubicBezTo>
                  <a:cubicBezTo>
                    <a:pt x="537782" y="596"/>
                    <a:pt x="566014" y="0"/>
                    <a:pt x="593243" y="470"/>
                  </a:cubicBezTo>
                  <a:cubicBezTo>
                    <a:pt x="620510" y="902"/>
                    <a:pt x="646786" y="3708"/>
                    <a:pt x="671475" y="7366"/>
                  </a:cubicBezTo>
                  <a:cubicBezTo>
                    <a:pt x="696189" y="10985"/>
                    <a:pt x="719227" y="16396"/>
                    <a:pt x="740118" y="22479"/>
                  </a:cubicBezTo>
                  <a:cubicBezTo>
                    <a:pt x="781952" y="34620"/>
                    <a:pt x="814959" y="50495"/>
                    <a:pt x="835927" y="65024"/>
                  </a:cubicBezTo>
                  <a:cubicBezTo>
                    <a:pt x="841185" y="68656"/>
                    <a:pt x="845694" y="72212"/>
                    <a:pt x="849148" y="76213"/>
                  </a:cubicBezTo>
                  <a:cubicBezTo>
                    <a:pt x="849986" y="77318"/>
                    <a:pt x="850824" y="78207"/>
                    <a:pt x="851395" y="79959"/>
                  </a:cubicBezTo>
                  <a:cubicBezTo>
                    <a:pt x="851713" y="80544"/>
                    <a:pt x="851751" y="82626"/>
                    <a:pt x="850557" y="83300"/>
                  </a:cubicBezTo>
                  <a:cubicBezTo>
                    <a:pt x="849439" y="84189"/>
                    <a:pt x="848792" y="83934"/>
                    <a:pt x="848068" y="84062"/>
                  </a:cubicBezTo>
                  <a:cubicBezTo>
                    <a:pt x="845553" y="83947"/>
                    <a:pt x="843864" y="83185"/>
                    <a:pt x="842200" y="82665"/>
                  </a:cubicBezTo>
                  <a:cubicBezTo>
                    <a:pt x="835889" y="80138"/>
                    <a:pt x="832828" y="78347"/>
                    <a:pt x="832828" y="78347"/>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25"/>
            <p:cNvSpPr/>
            <p:nvPr/>
          </p:nvSpPr>
          <p:spPr>
            <a:xfrm>
              <a:off x="7470" y="9996"/>
              <a:ext cx="989" cy="212"/>
            </a:xfrm>
            <a:custGeom>
              <a:avLst/>
              <a:gdLst/>
              <a:ahLst/>
              <a:cxnLst/>
              <a:rect l="0" t="0" r="0" b="0"/>
              <a:pathLst>
                <a:path w="404623" h="86932">
                  <a:moveTo>
                    <a:pt x="404622" y="59880"/>
                  </a:moveTo>
                  <a:cubicBezTo>
                    <a:pt x="404622" y="59880"/>
                    <a:pt x="403123" y="59068"/>
                    <a:pt x="400317" y="57518"/>
                  </a:cubicBezTo>
                  <a:cubicBezTo>
                    <a:pt x="397421" y="55880"/>
                    <a:pt x="393472" y="54305"/>
                    <a:pt x="388011" y="52489"/>
                  </a:cubicBezTo>
                  <a:cubicBezTo>
                    <a:pt x="382702" y="50559"/>
                    <a:pt x="375869" y="49123"/>
                    <a:pt x="368224" y="47447"/>
                  </a:cubicBezTo>
                  <a:cubicBezTo>
                    <a:pt x="360502" y="45898"/>
                    <a:pt x="351676" y="44717"/>
                    <a:pt x="342075" y="43497"/>
                  </a:cubicBezTo>
                  <a:cubicBezTo>
                    <a:pt x="303517" y="39408"/>
                    <a:pt x="251701" y="38125"/>
                    <a:pt x="200343" y="41452"/>
                  </a:cubicBezTo>
                  <a:cubicBezTo>
                    <a:pt x="187478" y="42049"/>
                    <a:pt x="174701" y="43383"/>
                    <a:pt x="162116" y="44526"/>
                  </a:cubicBezTo>
                  <a:cubicBezTo>
                    <a:pt x="149581" y="46037"/>
                    <a:pt x="137198" y="47333"/>
                    <a:pt x="125349" y="49288"/>
                  </a:cubicBezTo>
                  <a:cubicBezTo>
                    <a:pt x="101587" y="52921"/>
                    <a:pt x="79616" y="57594"/>
                    <a:pt x="60998" y="62814"/>
                  </a:cubicBezTo>
                  <a:cubicBezTo>
                    <a:pt x="51778" y="65621"/>
                    <a:pt x="43307" y="68326"/>
                    <a:pt x="35789" y="70980"/>
                  </a:cubicBezTo>
                  <a:cubicBezTo>
                    <a:pt x="28499" y="73977"/>
                    <a:pt x="21857" y="76352"/>
                    <a:pt x="16663" y="78892"/>
                  </a:cubicBezTo>
                  <a:cubicBezTo>
                    <a:pt x="11316" y="81204"/>
                    <a:pt x="7252" y="83362"/>
                    <a:pt x="4420" y="84785"/>
                  </a:cubicBezTo>
                  <a:cubicBezTo>
                    <a:pt x="1537" y="86182"/>
                    <a:pt x="0" y="86931"/>
                    <a:pt x="0" y="86931"/>
                  </a:cubicBezTo>
                  <a:cubicBezTo>
                    <a:pt x="0" y="86931"/>
                    <a:pt x="1054" y="85597"/>
                    <a:pt x="3023" y="83083"/>
                  </a:cubicBezTo>
                  <a:cubicBezTo>
                    <a:pt x="5118" y="80695"/>
                    <a:pt x="7887" y="76720"/>
                    <a:pt x="12306" y="72682"/>
                  </a:cubicBezTo>
                  <a:cubicBezTo>
                    <a:pt x="16510" y="68313"/>
                    <a:pt x="21984" y="63423"/>
                    <a:pt x="28689" y="58242"/>
                  </a:cubicBezTo>
                  <a:cubicBezTo>
                    <a:pt x="35446" y="53187"/>
                    <a:pt x="43320" y="47701"/>
                    <a:pt x="52464" y="42671"/>
                  </a:cubicBezTo>
                  <a:cubicBezTo>
                    <a:pt x="57074" y="40233"/>
                    <a:pt x="61874" y="37680"/>
                    <a:pt x="66840" y="35051"/>
                  </a:cubicBezTo>
                  <a:cubicBezTo>
                    <a:pt x="71920" y="32689"/>
                    <a:pt x="77241" y="30352"/>
                    <a:pt x="82753" y="28054"/>
                  </a:cubicBezTo>
                  <a:cubicBezTo>
                    <a:pt x="93840" y="23723"/>
                    <a:pt x="105728" y="19519"/>
                    <a:pt x="118250" y="16243"/>
                  </a:cubicBezTo>
                  <a:cubicBezTo>
                    <a:pt x="143269" y="9423"/>
                    <a:pt x="170599" y="5080"/>
                    <a:pt x="198019" y="3428"/>
                  </a:cubicBezTo>
                  <a:cubicBezTo>
                    <a:pt x="252870" y="0"/>
                    <a:pt x="308115" y="7683"/>
                    <a:pt x="347167" y="22313"/>
                  </a:cubicBezTo>
                  <a:cubicBezTo>
                    <a:pt x="356972" y="25717"/>
                    <a:pt x="365697" y="29768"/>
                    <a:pt x="373190" y="33820"/>
                  </a:cubicBezTo>
                  <a:cubicBezTo>
                    <a:pt x="380721" y="37795"/>
                    <a:pt x="386931" y="41960"/>
                    <a:pt x="391668" y="45910"/>
                  </a:cubicBezTo>
                  <a:cubicBezTo>
                    <a:pt x="396481" y="49542"/>
                    <a:pt x="399910" y="53543"/>
                    <a:pt x="401752" y="55892"/>
                  </a:cubicBezTo>
                  <a:cubicBezTo>
                    <a:pt x="403631" y="58509"/>
                    <a:pt x="404622" y="59880"/>
                    <a:pt x="404622" y="59880"/>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任意多边形 27"/>
            <p:cNvSpPr/>
            <p:nvPr/>
          </p:nvSpPr>
          <p:spPr>
            <a:xfrm>
              <a:off x="2926" y="9603"/>
              <a:ext cx="2082" cy="376"/>
            </a:xfrm>
            <a:custGeom>
              <a:avLst/>
              <a:gdLst/>
              <a:ahLst/>
              <a:cxnLst/>
              <a:rect l="0" t="0" r="0" b="0"/>
              <a:pathLst>
                <a:path w="851751" h="154015">
                  <a:moveTo>
                    <a:pt x="832827" y="78348"/>
                  </a:moveTo>
                  <a:cubicBezTo>
                    <a:pt x="832827" y="78348"/>
                    <a:pt x="836269" y="79529"/>
                    <a:pt x="842721" y="80735"/>
                  </a:cubicBezTo>
                  <a:cubicBezTo>
                    <a:pt x="844295" y="80938"/>
                    <a:pt x="846239" y="81269"/>
                    <a:pt x="847826" y="80977"/>
                  </a:cubicBezTo>
                  <a:cubicBezTo>
                    <a:pt x="848055" y="80913"/>
                    <a:pt x="848626" y="80697"/>
                    <a:pt x="848245" y="80786"/>
                  </a:cubicBezTo>
                  <a:cubicBezTo>
                    <a:pt x="848055" y="80913"/>
                    <a:pt x="847940" y="81535"/>
                    <a:pt x="847839" y="81193"/>
                  </a:cubicBezTo>
                  <a:cubicBezTo>
                    <a:pt x="847623" y="80837"/>
                    <a:pt x="846785" y="80024"/>
                    <a:pt x="845997" y="79364"/>
                  </a:cubicBezTo>
                  <a:cubicBezTo>
                    <a:pt x="842454" y="76684"/>
                    <a:pt x="837641" y="74068"/>
                    <a:pt x="832180" y="71439"/>
                  </a:cubicBezTo>
                  <a:cubicBezTo>
                    <a:pt x="810094" y="61101"/>
                    <a:pt x="776351" y="50764"/>
                    <a:pt x="735203" y="43410"/>
                  </a:cubicBezTo>
                  <a:cubicBezTo>
                    <a:pt x="714616" y="39702"/>
                    <a:pt x="692099" y="37149"/>
                    <a:pt x="668312" y="35231"/>
                  </a:cubicBezTo>
                  <a:cubicBezTo>
                    <a:pt x="644486" y="33364"/>
                    <a:pt x="619277" y="33263"/>
                    <a:pt x="593267" y="33682"/>
                  </a:cubicBezTo>
                  <a:cubicBezTo>
                    <a:pt x="541248" y="35231"/>
                    <a:pt x="485914" y="41873"/>
                    <a:pt x="431584" y="53747"/>
                  </a:cubicBezTo>
                  <a:cubicBezTo>
                    <a:pt x="404406" y="59589"/>
                    <a:pt x="377355" y="66320"/>
                    <a:pt x="351091" y="74258"/>
                  </a:cubicBezTo>
                  <a:cubicBezTo>
                    <a:pt x="324688" y="82259"/>
                    <a:pt x="299504" y="90768"/>
                    <a:pt x="274116" y="99658"/>
                  </a:cubicBezTo>
                  <a:cubicBezTo>
                    <a:pt x="249021" y="108573"/>
                    <a:pt x="224078" y="116561"/>
                    <a:pt x="200507" y="123369"/>
                  </a:cubicBezTo>
                  <a:cubicBezTo>
                    <a:pt x="176936" y="130468"/>
                    <a:pt x="154355" y="136386"/>
                    <a:pt x="133261" y="140984"/>
                  </a:cubicBezTo>
                  <a:cubicBezTo>
                    <a:pt x="112230" y="145797"/>
                    <a:pt x="92672" y="149302"/>
                    <a:pt x="75095" y="151271"/>
                  </a:cubicBezTo>
                  <a:cubicBezTo>
                    <a:pt x="57556" y="153341"/>
                    <a:pt x="41999" y="154014"/>
                    <a:pt x="29083" y="152451"/>
                  </a:cubicBezTo>
                  <a:cubicBezTo>
                    <a:pt x="16497" y="151296"/>
                    <a:pt x="5194" y="146889"/>
                    <a:pt x="2311" y="139485"/>
                  </a:cubicBezTo>
                  <a:cubicBezTo>
                    <a:pt x="0" y="132259"/>
                    <a:pt x="3530" y="129046"/>
                    <a:pt x="3111" y="129122"/>
                  </a:cubicBezTo>
                  <a:cubicBezTo>
                    <a:pt x="3403" y="128880"/>
                    <a:pt x="990" y="133096"/>
                    <a:pt x="4216" y="138494"/>
                  </a:cubicBezTo>
                  <a:cubicBezTo>
                    <a:pt x="7594" y="143790"/>
                    <a:pt x="17526" y="145428"/>
                    <a:pt x="29337" y="144628"/>
                  </a:cubicBezTo>
                  <a:cubicBezTo>
                    <a:pt x="53390" y="143003"/>
                    <a:pt x="87274" y="132932"/>
                    <a:pt x="127152" y="119381"/>
                  </a:cubicBezTo>
                  <a:cubicBezTo>
                    <a:pt x="147053" y="112357"/>
                    <a:pt x="168554" y="104509"/>
                    <a:pt x="191198" y="95835"/>
                  </a:cubicBezTo>
                  <a:cubicBezTo>
                    <a:pt x="213766" y="86907"/>
                    <a:pt x="237553" y="77496"/>
                    <a:pt x="262166" y="67768"/>
                  </a:cubicBezTo>
                  <a:cubicBezTo>
                    <a:pt x="286601" y="57811"/>
                    <a:pt x="313080" y="47245"/>
                    <a:pt x="340194" y="38951"/>
                  </a:cubicBezTo>
                  <a:cubicBezTo>
                    <a:pt x="367372" y="30430"/>
                    <a:pt x="395287" y="22543"/>
                    <a:pt x="423697" y="16625"/>
                  </a:cubicBezTo>
                  <a:cubicBezTo>
                    <a:pt x="452132" y="10885"/>
                    <a:pt x="480847" y="6287"/>
                    <a:pt x="509320" y="3468"/>
                  </a:cubicBezTo>
                  <a:cubicBezTo>
                    <a:pt x="537781" y="597"/>
                    <a:pt x="566013" y="0"/>
                    <a:pt x="593242" y="470"/>
                  </a:cubicBezTo>
                  <a:cubicBezTo>
                    <a:pt x="620509" y="902"/>
                    <a:pt x="646785" y="3709"/>
                    <a:pt x="671474" y="7367"/>
                  </a:cubicBezTo>
                  <a:cubicBezTo>
                    <a:pt x="696188" y="10986"/>
                    <a:pt x="719226" y="16396"/>
                    <a:pt x="740117" y="22480"/>
                  </a:cubicBezTo>
                  <a:cubicBezTo>
                    <a:pt x="781951" y="34621"/>
                    <a:pt x="814959" y="50496"/>
                    <a:pt x="835926" y="65025"/>
                  </a:cubicBezTo>
                  <a:cubicBezTo>
                    <a:pt x="841184" y="68657"/>
                    <a:pt x="845693" y="72213"/>
                    <a:pt x="849147" y="76214"/>
                  </a:cubicBezTo>
                  <a:cubicBezTo>
                    <a:pt x="849985" y="77318"/>
                    <a:pt x="850823" y="78208"/>
                    <a:pt x="851395" y="79960"/>
                  </a:cubicBezTo>
                  <a:cubicBezTo>
                    <a:pt x="851712" y="80544"/>
                    <a:pt x="851750" y="82627"/>
                    <a:pt x="850557" y="83300"/>
                  </a:cubicBezTo>
                  <a:cubicBezTo>
                    <a:pt x="849439" y="84189"/>
                    <a:pt x="848791" y="83935"/>
                    <a:pt x="848068" y="84062"/>
                  </a:cubicBezTo>
                  <a:cubicBezTo>
                    <a:pt x="845553" y="83948"/>
                    <a:pt x="843864" y="83186"/>
                    <a:pt x="842200" y="82665"/>
                  </a:cubicBezTo>
                  <a:cubicBezTo>
                    <a:pt x="835888" y="80138"/>
                    <a:pt x="832827" y="78348"/>
                    <a:pt x="832827" y="7834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任意多边形 28"/>
            <p:cNvSpPr/>
            <p:nvPr/>
          </p:nvSpPr>
          <p:spPr>
            <a:xfrm>
              <a:off x="3784" y="9916"/>
              <a:ext cx="989" cy="212"/>
            </a:xfrm>
            <a:custGeom>
              <a:avLst/>
              <a:gdLst/>
              <a:ahLst/>
              <a:cxnLst/>
              <a:rect l="0" t="0" r="0" b="0"/>
              <a:pathLst>
                <a:path w="404623" h="86933">
                  <a:moveTo>
                    <a:pt x="404622" y="59881"/>
                  </a:moveTo>
                  <a:cubicBezTo>
                    <a:pt x="404622" y="59881"/>
                    <a:pt x="403123" y="59068"/>
                    <a:pt x="400317" y="57519"/>
                  </a:cubicBezTo>
                  <a:cubicBezTo>
                    <a:pt x="397421" y="55880"/>
                    <a:pt x="393471" y="54306"/>
                    <a:pt x="388010" y="52490"/>
                  </a:cubicBezTo>
                  <a:cubicBezTo>
                    <a:pt x="382702" y="50559"/>
                    <a:pt x="375869" y="49124"/>
                    <a:pt x="368224" y="47448"/>
                  </a:cubicBezTo>
                  <a:cubicBezTo>
                    <a:pt x="360502" y="45898"/>
                    <a:pt x="351676" y="44717"/>
                    <a:pt x="342074" y="43498"/>
                  </a:cubicBezTo>
                  <a:cubicBezTo>
                    <a:pt x="303517" y="39409"/>
                    <a:pt x="251701" y="38126"/>
                    <a:pt x="200342" y="41453"/>
                  </a:cubicBezTo>
                  <a:cubicBezTo>
                    <a:pt x="187477" y="42050"/>
                    <a:pt x="174701" y="43384"/>
                    <a:pt x="162115" y="44526"/>
                  </a:cubicBezTo>
                  <a:cubicBezTo>
                    <a:pt x="149580" y="46038"/>
                    <a:pt x="137198" y="47333"/>
                    <a:pt x="125349" y="49289"/>
                  </a:cubicBezTo>
                  <a:cubicBezTo>
                    <a:pt x="101587" y="52921"/>
                    <a:pt x="79616" y="57595"/>
                    <a:pt x="60998" y="62814"/>
                  </a:cubicBezTo>
                  <a:cubicBezTo>
                    <a:pt x="51778" y="65621"/>
                    <a:pt x="43307" y="68326"/>
                    <a:pt x="35788" y="70981"/>
                  </a:cubicBezTo>
                  <a:cubicBezTo>
                    <a:pt x="28499" y="73978"/>
                    <a:pt x="21857" y="76353"/>
                    <a:pt x="16662" y="78893"/>
                  </a:cubicBezTo>
                  <a:cubicBezTo>
                    <a:pt x="11316" y="81204"/>
                    <a:pt x="7252" y="83363"/>
                    <a:pt x="4420" y="84785"/>
                  </a:cubicBezTo>
                  <a:cubicBezTo>
                    <a:pt x="1537" y="86182"/>
                    <a:pt x="0" y="86932"/>
                    <a:pt x="0" y="86932"/>
                  </a:cubicBezTo>
                  <a:cubicBezTo>
                    <a:pt x="0" y="86932"/>
                    <a:pt x="1054" y="85598"/>
                    <a:pt x="3023" y="83083"/>
                  </a:cubicBezTo>
                  <a:cubicBezTo>
                    <a:pt x="5118" y="80696"/>
                    <a:pt x="7887" y="76721"/>
                    <a:pt x="12306" y="72682"/>
                  </a:cubicBezTo>
                  <a:cubicBezTo>
                    <a:pt x="16510" y="68313"/>
                    <a:pt x="21984" y="63424"/>
                    <a:pt x="28689" y="58242"/>
                  </a:cubicBezTo>
                  <a:cubicBezTo>
                    <a:pt x="35446" y="53188"/>
                    <a:pt x="43320" y="47701"/>
                    <a:pt x="52464" y="42672"/>
                  </a:cubicBezTo>
                  <a:cubicBezTo>
                    <a:pt x="57074" y="40234"/>
                    <a:pt x="61874" y="37681"/>
                    <a:pt x="66840" y="35052"/>
                  </a:cubicBezTo>
                  <a:cubicBezTo>
                    <a:pt x="71920" y="32690"/>
                    <a:pt x="77241" y="30353"/>
                    <a:pt x="82753" y="28054"/>
                  </a:cubicBezTo>
                  <a:cubicBezTo>
                    <a:pt x="93840" y="23723"/>
                    <a:pt x="105727" y="19520"/>
                    <a:pt x="118250" y="16243"/>
                  </a:cubicBezTo>
                  <a:cubicBezTo>
                    <a:pt x="143269" y="9424"/>
                    <a:pt x="170599" y="5080"/>
                    <a:pt x="198018" y="3429"/>
                  </a:cubicBezTo>
                  <a:cubicBezTo>
                    <a:pt x="252870" y="0"/>
                    <a:pt x="308115" y="7683"/>
                    <a:pt x="347167" y="22314"/>
                  </a:cubicBezTo>
                  <a:cubicBezTo>
                    <a:pt x="356972" y="25718"/>
                    <a:pt x="365696" y="29769"/>
                    <a:pt x="373189" y="33820"/>
                  </a:cubicBezTo>
                  <a:cubicBezTo>
                    <a:pt x="380721" y="37795"/>
                    <a:pt x="386931" y="41961"/>
                    <a:pt x="391668" y="45910"/>
                  </a:cubicBezTo>
                  <a:cubicBezTo>
                    <a:pt x="396481" y="49543"/>
                    <a:pt x="399910" y="53543"/>
                    <a:pt x="401752" y="55893"/>
                  </a:cubicBezTo>
                  <a:cubicBezTo>
                    <a:pt x="403631" y="58497"/>
                    <a:pt x="404622" y="59881"/>
                    <a:pt x="404622"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 name="组合 1"/>
          <p:cNvGrpSpPr/>
          <p:nvPr/>
        </p:nvGrpSpPr>
        <p:grpSpPr>
          <a:xfrm rot="0">
            <a:off x="3925570" y="3437890"/>
            <a:ext cx="3781339" cy="581660"/>
            <a:chOff x="6311" y="2156"/>
            <a:chExt cx="6891" cy="1060"/>
          </a:xfrm>
        </p:grpSpPr>
        <p:sp>
          <p:nvSpPr>
            <p:cNvPr id="4" name="矩形 3"/>
            <p:cNvSpPr/>
            <p:nvPr/>
          </p:nvSpPr>
          <p:spPr>
            <a:xfrm>
              <a:off x="6311" y="2156"/>
              <a:ext cx="1360" cy="1060"/>
            </a:xfrm>
            <a:prstGeom prst="rect">
              <a:avLst/>
            </a:prstGeom>
            <a:solidFill>
              <a:srgbClr val="856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5" name="文本框 4"/>
            <p:cNvSpPr txBox="1"/>
            <p:nvPr/>
          </p:nvSpPr>
          <p:spPr>
            <a:xfrm>
              <a:off x="6567" y="2275"/>
              <a:ext cx="768" cy="839"/>
            </a:xfrm>
            <a:prstGeom prst="rect">
              <a:avLst/>
            </a:prstGeom>
            <a:noFill/>
          </p:spPr>
          <p:txBody>
            <a:bodyPr wrap="square" rtlCol="0">
              <a:spAutoFit/>
            </a:bodyPr>
            <a:p>
              <a:r>
                <a:rPr lang="zh-CN" altLang="en-US" sz="2400">
                  <a:solidFill>
                    <a:schemeClr val="bg1"/>
                  </a:solidFill>
                </a:rPr>
                <a:t>二</a:t>
              </a:r>
              <a:endParaRPr lang="zh-CN" altLang="en-US" sz="2400">
                <a:solidFill>
                  <a:schemeClr val="bg1"/>
                </a:solidFill>
              </a:endParaRPr>
            </a:p>
          </p:txBody>
        </p:sp>
        <p:sp>
          <p:nvSpPr>
            <p:cNvPr id="10" name="矩形 9"/>
            <p:cNvSpPr/>
            <p:nvPr/>
          </p:nvSpPr>
          <p:spPr>
            <a:xfrm>
              <a:off x="7911" y="2156"/>
              <a:ext cx="5290" cy="1060"/>
            </a:xfrm>
            <a:prstGeom prst="rect">
              <a:avLst/>
            </a:prstGeom>
            <a:noFill/>
            <a:ln>
              <a:solidFill>
                <a:srgbClr val="856959"/>
              </a:solidFill>
            </a:ln>
            <a:extLst>
              <a:ext uri="{909E8E84-426E-40DD-AFC4-6F175D3DCCD1}">
                <a14:hiddenFill xmlns:a14="http://schemas.microsoft.com/office/drawing/2010/main">
                  <a:solidFill>
                    <a:srgbClr val="D5BD9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14" name="文本框 13"/>
            <p:cNvSpPr txBox="1"/>
            <p:nvPr/>
          </p:nvSpPr>
          <p:spPr>
            <a:xfrm>
              <a:off x="7910" y="2315"/>
              <a:ext cx="5292" cy="839"/>
            </a:xfrm>
            <a:prstGeom prst="rect">
              <a:avLst/>
            </a:prstGeom>
            <a:noFill/>
          </p:spPr>
          <p:txBody>
            <a:bodyPr wrap="square" rtlCol="0">
              <a:spAutoFit/>
            </a:bodyPr>
            <a:p>
              <a:pPr algn="ctr"/>
              <a:r>
                <a:rPr lang="en-US" altLang="zh-CN" sz="2400">
                  <a:sym typeface="+mn-ea"/>
                </a:rPr>
                <a:t>DL</a:t>
              </a:r>
              <a:r>
                <a:rPr lang="zh-CN" altLang="en-US" sz="2400">
                  <a:sym typeface="+mn-ea"/>
                </a:rPr>
                <a:t>在环境遥感应用</a:t>
              </a:r>
              <a:endParaRPr lang="zh-CN" altLang="en-US" sz="2400">
                <a:solidFill>
                  <a:schemeClr val="tx1"/>
                </a:solidFill>
              </a:endParaRPr>
            </a:p>
          </p:txBody>
        </p:sp>
      </p:grpSp>
      <p:pic>
        <p:nvPicPr>
          <p:cNvPr id="18" name="图片 17" descr="图片188888"/>
          <p:cNvPicPr>
            <a:picLocks noChangeAspect="1"/>
          </p:cNvPicPr>
          <p:nvPr/>
        </p:nvPicPr>
        <p:blipFill>
          <a:blip r:embed="rId1"/>
          <a:stretch>
            <a:fillRect/>
          </a:stretch>
        </p:blipFill>
        <p:spPr>
          <a:xfrm>
            <a:off x="5000625" y="1092835"/>
            <a:ext cx="2134870" cy="2134870"/>
          </a:xfrm>
          <a:prstGeom prst="rect">
            <a:avLst/>
          </a:prstGeom>
        </p:spPr>
      </p:pic>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文本框 10"/>
          <p:cNvSpPr txBox="1"/>
          <p:nvPr/>
        </p:nvSpPr>
        <p:spPr>
          <a:xfrm>
            <a:off x="1797685" y="465455"/>
            <a:ext cx="3547110" cy="583565"/>
          </a:xfrm>
          <a:prstGeom prst="rect">
            <a:avLst/>
          </a:prstGeom>
          <a:noFill/>
        </p:spPr>
        <p:txBody>
          <a:bodyPr wrap="none" rtlCol="0" anchor="t">
            <a:spAutoFit/>
          </a:bodyPr>
          <a:p>
            <a:pPr algn="ctr"/>
            <a:r>
              <a:rPr lang="en-US" altLang="zh-CN" sz="3200">
                <a:sym typeface="+mn-ea"/>
              </a:rPr>
              <a:t>DL</a:t>
            </a:r>
            <a:r>
              <a:rPr lang="zh-CN" altLang="en-US" sz="3200">
                <a:sym typeface="+mn-ea"/>
              </a:rPr>
              <a:t>在环境遥感应用</a:t>
            </a:r>
            <a:endParaRPr lang="zh-CN" altLang="en-US" sz="3200" b="1">
              <a:solidFill>
                <a:srgbClr val="856959"/>
              </a:solidFill>
              <a:latin typeface="微软雅黑" panose="020B0503020204020204" charset="-122"/>
              <a:ea typeface="微软雅黑" panose="020B0503020204020204" charset="-122"/>
              <a:sym typeface="+mn-ea"/>
            </a:endParaRPr>
          </a:p>
        </p:txBody>
      </p:sp>
      <p:grpSp>
        <p:nvGrpSpPr>
          <p:cNvPr id="9246" name="组合 34"/>
          <p:cNvGrpSpPr/>
          <p:nvPr/>
        </p:nvGrpSpPr>
        <p:grpSpPr bwMode="auto">
          <a:xfrm>
            <a:off x="1162685" y="535305"/>
            <a:ext cx="532130" cy="405765"/>
            <a:chOff x="0" y="0"/>
            <a:chExt cx="509646" cy="387231"/>
          </a:xfrm>
          <a:solidFill>
            <a:srgbClr val="856959"/>
          </a:solidFill>
        </p:grpSpPr>
        <p:sp>
          <p:nvSpPr>
            <p:cNvPr id="9247" name="Freeform 20"/>
            <p:cNvSpPr>
              <a:spLocks noEditPoints="1" noChangeArrowheads="1"/>
            </p:cNvSpPr>
            <p:nvPr/>
          </p:nvSpPr>
          <p:spPr bwMode="auto">
            <a:xfrm>
              <a:off x="0" y="51839"/>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9"/>
                <a:gd name="T145" fmla="*/ 0 h 227"/>
                <a:gd name="T146" fmla="*/ 229 w 229"/>
                <a:gd name="T147" fmla="*/ 227 h 22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zh-CN" sz="2000" b="1">
                <a:latin typeface="微软雅黑" panose="020B0503020204020204" charset="-122"/>
                <a:ea typeface="微软雅黑" panose="020B0503020204020204" charset="-122"/>
                <a:cs typeface="Lantinghei SC Demibold" charset="-122"/>
                <a:sym typeface="宋体" panose="02010600030101010101" pitchFamily="2" charset="-122"/>
              </a:endParaRPr>
            </a:p>
          </p:txBody>
        </p:sp>
        <p:sp>
          <p:nvSpPr>
            <p:cNvPr id="9248" name="Freeform 21"/>
            <p:cNvSpPr>
              <a:spLocks noEditPoints="1" noChangeArrowheads="1"/>
            </p:cNvSpPr>
            <p:nvPr/>
          </p:nvSpPr>
          <p:spPr bwMode="auto">
            <a:xfrm>
              <a:off x="309785" y="0"/>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5"/>
                <a:gd name="T145" fmla="*/ 0 h 135"/>
                <a:gd name="T146" fmla="*/ 135 w 135"/>
                <a:gd name="T147" fmla="*/ 135 h 1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zh-CN" sz="2000" b="1">
                <a:latin typeface="微软雅黑" panose="020B0503020204020204" charset="-122"/>
                <a:ea typeface="微软雅黑" panose="020B0503020204020204" charset="-122"/>
                <a:cs typeface="Lantinghei SC Demibold" charset="-122"/>
                <a:sym typeface="宋体" panose="02010600030101010101" pitchFamily="2" charset="-122"/>
              </a:endParaRPr>
            </a:p>
          </p:txBody>
        </p:sp>
      </p:grpSp>
      <p:sp>
        <p:nvSpPr>
          <p:cNvPr id="2" name="文本框 1"/>
          <p:cNvSpPr txBox="1"/>
          <p:nvPr/>
        </p:nvSpPr>
        <p:spPr>
          <a:xfrm>
            <a:off x="832485" y="1419225"/>
            <a:ext cx="4742180" cy="4907915"/>
          </a:xfrm>
          <a:prstGeom prst="rect">
            <a:avLst/>
          </a:prstGeom>
          <a:noFill/>
        </p:spPr>
        <p:txBody>
          <a:bodyPr wrap="square" rtlCol="0" anchor="t">
            <a:noAutofit/>
          </a:bodyPr>
          <a:p>
            <a:pPr>
              <a:lnSpc>
                <a:spcPct val="150000"/>
              </a:lnSpc>
            </a:pPr>
            <a:r>
              <a:rPr lang="zh-CN" altLang="en-US" sz="2800">
                <a:solidFill>
                  <a:schemeClr val="tx1"/>
                </a:solidFill>
                <a:latin typeface="华文新魏" panose="02010800040101010101" charset="-122"/>
                <a:ea typeface="华文新魏" panose="02010800040101010101" charset="-122"/>
                <a:sym typeface="+mn-ea"/>
              </a:rPr>
              <a:t>土地覆盖制图</a:t>
            </a:r>
            <a:endParaRPr lang="zh-CN" altLang="en-US" sz="2800">
              <a:solidFill>
                <a:schemeClr val="tx1"/>
              </a:solidFill>
              <a:latin typeface="华文新魏" panose="02010800040101010101" charset="-122"/>
              <a:ea typeface="华文新魏" panose="02010800040101010101" charset="-122"/>
              <a:sym typeface="+mn-ea"/>
            </a:endParaRPr>
          </a:p>
          <a:p>
            <a:pPr>
              <a:lnSpc>
                <a:spcPct val="150000"/>
              </a:lnSpc>
            </a:pPr>
            <a:r>
              <a:rPr lang="zh-CN" altLang="en-US">
                <a:solidFill>
                  <a:schemeClr val="tx1"/>
                </a:solidFill>
                <a:latin typeface="微软雅黑" panose="020B0503020204020204" charset="-122"/>
                <a:ea typeface="微软雅黑" panose="020B0503020204020204" charset="-122"/>
                <a:sym typeface="+mn-ea"/>
              </a:rPr>
              <a:t>与传统的基于规则和ML的分类方法相比，基于</a:t>
            </a:r>
            <a:r>
              <a:rPr lang="en-US" altLang="zh-CN">
                <a:solidFill>
                  <a:schemeClr val="tx1"/>
                </a:solidFill>
                <a:latin typeface="微软雅黑" panose="020B0503020204020204" charset="-122"/>
                <a:ea typeface="微软雅黑" panose="020B0503020204020204" charset="-122"/>
                <a:sym typeface="+mn-ea"/>
              </a:rPr>
              <a:t>DL</a:t>
            </a:r>
            <a:r>
              <a:rPr lang="zh-CN" altLang="en-US">
                <a:solidFill>
                  <a:schemeClr val="tx1"/>
                </a:solidFill>
                <a:latin typeface="微软雅黑" panose="020B0503020204020204" charset="-122"/>
                <a:ea typeface="微软雅黑" panose="020B0503020204020204" charset="-122"/>
                <a:sym typeface="+mn-ea"/>
              </a:rPr>
              <a:t>的分类方法在分类精度方面具有显著优势，特别是在复杂的城市地区，随着土地覆盖制图卫星影像分辨率的需求不断提高，基于</a:t>
            </a:r>
            <a:r>
              <a:rPr lang="en-US" altLang="zh-CN">
                <a:solidFill>
                  <a:schemeClr val="tx1"/>
                </a:solidFill>
                <a:latin typeface="微软雅黑" panose="020B0503020204020204" charset="-122"/>
                <a:ea typeface="微软雅黑" panose="020B0503020204020204" charset="-122"/>
                <a:sym typeface="+mn-ea"/>
              </a:rPr>
              <a:t>DL</a:t>
            </a:r>
            <a:r>
              <a:rPr lang="zh-CN" altLang="en-US">
                <a:solidFill>
                  <a:schemeClr val="tx1"/>
                </a:solidFill>
                <a:latin typeface="微软雅黑" panose="020B0503020204020204" charset="-122"/>
                <a:ea typeface="微软雅黑" panose="020B0503020204020204" charset="-122"/>
                <a:sym typeface="+mn-ea"/>
              </a:rPr>
              <a:t>的土地覆盖分类方法在当前的应用中显示出了潜力。</a:t>
            </a:r>
            <a:endParaRPr lang="zh-CN" altLang="en-US">
              <a:solidFill>
                <a:schemeClr val="tx1"/>
              </a:solidFill>
              <a:latin typeface="微软雅黑" panose="020B0503020204020204" charset="-122"/>
              <a:ea typeface="微软雅黑" panose="020B0503020204020204" charset="-122"/>
              <a:sym typeface="+mn-ea"/>
            </a:endParaRPr>
          </a:p>
        </p:txBody>
      </p:sp>
      <p:grpSp>
        <p:nvGrpSpPr>
          <p:cNvPr id="18" name="组合 17"/>
          <p:cNvGrpSpPr/>
          <p:nvPr/>
        </p:nvGrpSpPr>
        <p:grpSpPr>
          <a:xfrm>
            <a:off x="5755640" y="1494790"/>
            <a:ext cx="5998210" cy="3978910"/>
            <a:chOff x="1201" y="449"/>
            <a:chExt cx="7751" cy="4856"/>
          </a:xfrm>
        </p:grpSpPr>
        <p:sp>
          <p:nvSpPr>
            <p:cNvPr id="7" name="矩形 6"/>
            <p:cNvSpPr/>
            <p:nvPr/>
          </p:nvSpPr>
          <p:spPr>
            <a:xfrm>
              <a:off x="1201" y="2132"/>
              <a:ext cx="2523" cy="1397"/>
            </a:xfrm>
            <a:prstGeom prst="rect">
              <a:avLst/>
            </a:prstGeom>
            <a:solidFill>
              <a:schemeClr val="accent2">
                <a:lumMod val="40000"/>
                <a:lumOff val="6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DL</a:t>
              </a:r>
              <a:r>
                <a:rPr lang="zh-CN" altLang="en-US">
                  <a:solidFill>
                    <a:schemeClr val="tx1"/>
                  </a:solidFill>
                </a:rPr>
                <a:t>在环境遥感</a:t>
              </a:r>
              <a:r>
                <a:rPr lang="zh-CN" altLang="en-US">
                  <a:solidFill>
                    <a:schemeClr val="tx1"/>
                  </a:solidFill>
                </a:rPr>
                <a:t>应用</a:t>
              </a:r>
              <a:endParaRPr lang="zh-CN" altLang="en-US">
                <a:solidFill>
                  <a:schemeClr val="tx1"/>
                </a:solidFill>
              </a:endParaRPr>
            </a:p>
          </p:txBody>
        </p:sp>
        <p:sp>
          <p:nvSpPr>
            <p:cNvPr id="8" name="圆角矩形 7"/>
            <p:cNvSpPr/>
            <p:nvPr/>
          </p:nvSpPr>
          <p:spPr>
            <a:xfrm>
              <a:off x="4608" y="4475"/>
              <a:ext cx="4344" cy="830"/>
            </a:xfrm>
            <a:prstGeom prst="roundRect">
              <a:avLst/>
            </a:prstGeom>
            <a:solidFill>
              <a:schemeClr val="accent4">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信息化建设与预测</a:t>
              </a:r>
              <a:endParaRPr lang="en-US" altLang="zh-CN">
                <a:solidFill>
                  <a:schemeClr val="tx1"/>
                </a:solidFill>
              </a:endParaRPr>
            </a:p>
          </p:txBody>
        </p:sp>
        <p:sp>
          <p:nvSpPr>
            <p:cNvPr id="9" name="圆角矩形 8"/>
            <p:cNvSpPr/>
            <p:nvPr/>
          </p:nvSpPr>
          <p:spPr>
            <a:xfrm>
              <a:off x="4608" y="3133"/>
              <a:ext cx="4344" cy="830"/>
            </a:xfrm>
            <a:prstGeom prst="roundRect">
              <a:avLst/>
            </a:prstGeom>
            <a:solidFill>
              <a:schemeClr val="accent4">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数据融合与</a:t>
              </a:r>
              <a:r>
                <a:rPr lang="zh-CN" altLang="en-US">
                  <a:solidFill>
                    <a:schemeClr val="tx1"/>
                  </a:solidFill>
                </a:rPr>
                <a:t>缩减</a:t>
              </a:r>
              <a:endParaRPr lang="zh-CN" altLang="en-US">
                <a:solidFill>
                  <a:schemeClr val="tx1"/>
                </a:solidFill>
              </a:endParaRPr>
            </a:p>
          </p:txBody>
        </p:sp>
        <p:sp>
          <p:nvSpPr>
            <p:cNvPr id="15" name="圆角矩形 14"/>
            <p:cNvSpPr/>
            <p:nvPr/>
          </p:nvSpPr>
          <p:spPr>
            <a:xfrm>
              <a:off x="4607" y="1791"/>
              <a:ext cx="4344" cy="830"/>
            </a:xfrm>
            <a:prstGeom prst="roundRect">
              <a:avLst/>
            </a:prstGeom>
            <a:solidFill>
              <a:schemeClr val="accent4">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环境参数</a:t>
              </a:r>
              <a:r>
                <a:rPr lang="zh-CN" altLang="en-US">
                  <a:solidFill>
                    <a:schemeClr val="tx1"/>
                  </a:solidFill>
                </a:rPr>
                <a:t>检索</a:t>
              </a:r>
              <a:endParaRPr lang="zh-CN" altLang="en-US">
                <a:solidFill>
                  <a:schemeClr val="tx1"/>
                </a:solidFill>
              </a:endParaRPr>
            </a:p>
          </p:txBody>
        </p:sp>
        <p:sp>
          <p:nvSpPr>
            <p:cNvPr id="16" name="圆角矩形 15"/>
            <p:cNvSpPr/>
            <p:nvPr/>
          </p:nvSpPr>
          <p:spPr>
            <a:xfrm>
              <a:off x="4608" y="449"/>
              <a:ext cx="4344" cy="830"/>
            </a:xfrm>
            <a:prstGeom prst="roundRect">
              <a:avLst/>
            </a:prstGeom>
            <a:solidFill>
              <a:schemeClr val="accent4">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土地覆盖</a:t>
              </a:r>
              <a:r>
                <a:rPr lang="zh-CN" altLang="en-US">
                  <a:solidFill>
                    <a:schemeClr val="tx1"/>
                  </a:solidFill>
                </a:rPr>
                <a:t>制图</a:t>
              </a:r>
              <a:endParaRPr lang="zh-CN" altLang="en-US">
                <a:solidFill>
                  <a:schemeClr val="tx1"/>
                </a:solidFill>
              </a:endParaRPr>
            </a:p>
          </p:txBody>
        </p:sp>
        <p:sp>
          <p:nvSpPr>
            <p:cNvPr id="17" name="左大括号 16"/>
            <p:cNvSpPr/>
            <p:nvPr/>
          </p:nvSpPr>
          <p:spPr>
            <a:xfrm>
              <a:off x="3826" y="605"/>
              <a:ext cx="659" cy="4507"/>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78485" y="701675"/>
            <a:ext cx="4742180" cy="4907915"/>
          </a:xfrm>
          <a:prstGeom prst="rect">
            <a:avLst/>
          </a:prstGeom>
          <a:noFill/>
        </p:spPr>
        <p:txBody>
          <a:bodyPr wrap="square" rtlCol="0" anchor="t">
            <a:noAutofit/>
          </a:bodyPr>
          <a:p>
            <a:pPr>
              <a:lnSpc>
                <a:spcPct val="150000"/>
              </a:lnSpc>
            </a:pPr>
            <a:r>
              <a:rPr lang="zh-CN" altLang="en-US" sz="2800">
                <a:solidFill>
                  <a:schemeClr val="tx1"/>
                </a:solidFill>
                <a:latin typeface="华文新魏" panose="02010800040101010101" charset="-122"/>
                <a:ea typeface="华文新魏" panose="02010800040101010101" charset="-122"/>
                <a:sym typeface="+mn-ea"/>
              </a:rPr>
              <a:t>环境参数</a:t>
            </a:r>
            <a:r>
              <a:rPr lang="zh-CN" altLang="en-US" sz="2800">
                <a:solidFill>
                  <a:schemeClr val="tx1"/>
                </a:solidFill>
                <a:latin typeface="华文新魏" panose="02010800040101010101" charset="-122"/>
                <a:ea typeface="华文新魏" panose="02010800040101010101" charset="-122"/>
                <a:sym typeface="+mn-ea"/>
              </a:rPr>
              <a:t>检索</a:t>
            </a:r>
            <a:endParaRPr lang="zh-CN" altLang="en-US" sz="2800">
              <a:solidFill>
                <a:schemeClr val="tx1"/>
              </a:solidFill>
              <a:latin typeface="华文新魏" panose="02010800040101010101" charset="-122"/>
              <a:ea typeface="华文新魏" panose="02010800040101010101" charset="-122"/>
              <a:sym typeface="+mn-ea"/>
            </a:endParaRPr>
          </a:p>
          <a:p>
            <a:pPr>
              <a:lnSpc>
                <a:spcPct val="150000"/>
              </a:lnSpc>
            </a:pPr>
            <a:r>
              <a:rPr>
                <a:solidFill>
                  <a:schemeClr val="tx1"/>
                </a:solidFill>
                <a:latin typeface="微软雅黑" panose="020B0503020204020204" charset="-122"/>
                <a:ea typeface="微软雅黑" panose="020B0503020204020204" charset="-122"/>
                <a:sym typeface="+mn-ea"/>
              </a:rPr>
              <a:t>深度学习可以为某些缺乏可靠物理模型的环境现象提供一种替代的、可行的环境参数检索方法</a:t>
            </a:r>
            <a:r>
              <a:rPr lang="zh-CN">
                <a:solidFill>
                  <a:schemeClr val="tx1"/>
                </a:solidFill>
                <a:latin typeface="微软雅黑" panose="020B0503020204020204" charset="-122"/>
                <a:ea typeface="微软雅黑" panose="020B0503020204020204" charset="-122"/>
                <a:sym typeface="+mn-ea"/>
              </a:rPr>
              <a:t>。</a:t>
            </a:r>
            <a:endParaRPr>
              <a:solidFill>
                <a:schemeClr val="tx1"/>
              </a:solidFill>
              <a:latin typeface="微软雅黑" panose="020B0503020204020204" charset="-122"/>
              <a:ea typeface="微软雅黑" panose="020B0503020204020204" charset="-122"/>
              <a:sym typeface="+mn-ea"/>
            </a:endParaRPr>
          </a:p>
          <a:p>
            <a:pPr>
              <a:lnSpc>
                <a:spcPct val="150000"/>
              </a:lnSpc>
            </a:pPr>
            <a:r>
              <a:rPr lang="zh-CN" altLang="en-US" sz="2800">
                <a:latin typeface="华文新魏" panose="02010800040101010101" charset="-122"/>
                <a:ea typeface="华文新魏" panose="02010800040101010101" charset="-122"/>
                <a:sym typeface="+mn-ea"/>
              </a:rPr>
              <a:t>信息化建设与预测</a:t>
            </a:r>
            <a:endParaRPr lang="zh-CN" altLang="en-US" sz="2800">
              <a:latin typeface="华文新魏" panose="02010800040101010101" charset="-122"/>
              <a:ea typeface="华文新魏" panose="02010800040101010101" charset="-122"/>
              <a:sym typeface="+mn-ea"/>
            </a:endParaRPr>
          </a:p>
          <a:p>
            <a:pPr>
              <a:lnSpc>
                <a:spcPct val="150000"/>
              </a:lnSpc>
            </a:pPr>
            <a:r>
              <a:rPr lang="zh-CN">
                <a:latin typeface="微软雅黑" panose="020B0503020204020204" charset="-122"/>
                <a:ea typeface="微软雅黑" panose="020B0503020204020204" charset="-122"/>
                <a:sym typeface="+mn-ea"/>
              </a:rPr>
              <a:t>得益于</a:t>
            </a:r>
            <a:r>
              <a:rPr>
                <a:latin typeface="微软雅黑" panose="020B0503020204020204" charset="-122"/>
                <a:ea typeface="微软雅黑" panose="020B0503020204020204" charset="-122"/>
                <a:sym typeface="+mn-ea"/>
              </a:rPr>
              <a:t>深度学习模型具有强大的非线性表示能力</a:t>
            </a:r>
            <a:r>
              <a:rPr lang="zh-CN" altLang="en-US" sz="2800">
                <a:latin typeface="华文新魏" panose="02010800040101010101" charset="-122"/>
                <a:ea typeface="华文新魏" panose="02010800040101010101" charset="-122"/>
                <a:sym typeface="+mn-ea"/>
              </a:rPr>
              <a:t>，</a:t>
            </a:r>
            <a:r>
              <a:rPr>
                <a:latin typeface="微软雅黑" panose="020B0503020204020204" charset="-122"/>
                <a:ea typeface="微软雅黑" panose="020B0503020204020204" charset="-122"/>
                <a:sym typeface="+mn-ea"/>
              </a:rPr>
              <a:t>深度学习在遥感数据缺失信息重建和预测方面的潜力。</a:t>
            </a:r>
            <a:endParaRPr>
              <a:latin typeface="微软雅黑" panose="020B0503020204020204" charset="-122"/>
              <a:ea typeface="微软雅黑" panose="020B0503020204020204" charset="-122"/>
              <a:sym typeface="+mn-ea"/>
            </a:endParaRPr>
          </a:p>
          <a:p>
            <a:pPr>
              <a:lnSpc>
                <a:spcPct val="150000"/>
              </a:lnSpc>
            </a:pPr>
            <a:endParaRPr>
              <a:solidFill>
                <a:schemeClr val="tx1"/>
              </a:solidFill>
              <a:latin typeface="微软雅黑" panose="020B0503020204020204" charset="-122"/>
              <a:ea typeface="微软雅黑" panose="020B0503020204020204" charset="-122"/>
              <a:sym typeface="+mn-ea"/>
            </a:endParaRPr>
          </a:p>
        </p:txBody>
      </p:sp>
      <p:sp>
        <p:nvSpPr>
          <p:cNvPr id="3" name="文本框 2"/>
          <p:cNvSpPr txBox="1"/>
          <p:nvPr/>
        </p:nvSpPr>
        <p:spPr>
          <a:xfrm>
            <a:off x="6191250" y="701675"/>
            <a:ext cx="4742180" cy="4907915"/>
          </a:xfrm>
          <a:prstGeom prst="rect">
            <a:avLst/>
          </a:prstGeom>
          <a:noFill/>
        </p:spPr>
        <p:txBody>
          <a:bodyPr wrap="square" rtlCol="0" anchor="t">
            <a:noAutofit/>
          </a:bodyPr>
          <a:p>
            <a:pPr>
              <a:lnSpc>
                <a:spcPct val="150000"/>
              </a:lnSpc>
            </a:pPr>
            <a:r>
              <a:rPr lang="zh-CN" altLang="en-US" sz="2800">
                <a:solidFill>
                  <a:schemeClr val="tx1"/>
                </a:solidFill>
                <a:latin typeface="华文新魏" panose="02010800040101010101" charset="-122"/>
                <a:ea typeface="华文新魏" panose="02010800040101010101" charset="-122"/>
                <a:sym typeface="+mn-ea"/>
              </a:rPr>
              <a:t>数据融合和缩减</a:t>
            </a:r>
            <a:endParaRPr lang="zh-CN" altLang="en-US" sz="2800">
              <a:solidFill>
                <a:schemeClr val="tx1"/>
              </a:solidFill>
              <a:latin typeface="华文新魏" panose="02010800040101010101" charset="-122"/>
              <a:ea typeface="华文新魏" panose="02010800040101010101" charset="-122"/>
              <a:sym typeface="+mn-ea"/>
            </a:endParaRPr>
          </a:p>
          <a:p>
            <a:pPr>
              <a:lnSpc>
                <a:spcPct val="150000"/>
              </a:lnSpc>
            </a:pPr>
            <a:r>
              <a:rPr>
                <a:solidFill>
                  <a:schemeClr val="tx1"/>
                </a:solidFill>
                <a:latin typeface="微软雅黑" panose="020B0503020204020204" charset="-122"/>
                <a:ea typeface="微软雅黑" panose="020B0503020204020204" charset="-122"/>
                <a:sym typeface="+mn-ea"/>
              </a:rPr>
              <a:t>数据融合和降尺度的关键问题是如何建立各种数据之间的关系，</a:t>
            </a:r>
            <a:r>
              <a:rPr lang="zh-CN">
                <a:solidFill>
                  <a:schemeClr val="tx1"/>
                </a:solidFill>
                <a:latin typeface="微软雅黑" panose="020B0503020204020204" charset="-122"/>
                <a:ea typeface="微软雅黑" panose="020B0503020204020204" charset="-122"/>
                <a:sym typeface="+mn-ea"/>
              </a:rPr>
              <a:t>而</a:t>
            </a:r>
            <a:r>
              <a:rPr>
                <a:solidFill>
                  <a:schemeClr val="tx1"/>
                </a:solidFill>
                <a:latin typeface="微软雅黑" panose="020B0503020204020204" charset="-122"/>
                <a:ea typeface="微软雅黑" panose="020B0503020204020204" charset="-122"/>
                <a:sym typeface="+mn-ea"/>
              </a:rPr>
              <a:t>DL</a:t>
            </a:r>
            <a:r>
              <a:rPr lang="zh-CN">
                <a:solidFill>
                  <a:schemeClr val="tx1"/>
                </a:solidFill>
                <a:latin typeface="微软雅黑" panose="020B0503020204020204" charset="-122"/>
                <a:ea typeface="微软雅黑" panose="020B0503020204020204" charset="-122"/>
                <a:sym typeface="+mn-ea"/>
              </a:rPr>
              <a:t>擅长捕获遥感观测的抽象特征，并通过多层学习学习不同观测之间的潜在关联，且这些特征受传感器类型和空间尺度等观测属性的影响较小，因此，由深度学习模型中建立起来的关系具有良好</a:t>
            </a:r>
            <a:r>
              <a:rPr lang="zh-CN">
                <a:solidFill>
                  <a:schemeClr val="tx1"/>
                </a:solidFill>
                <a:latin typeface="微软雅黑" panose="020B0503020204020204" charset="-122"/>
                <a:ea typeface="微软雅黑" panose="020B0503020204020204" charset="-122"/>
                <a:sym typeface="+mn-ea"/>
              </a:rPr>
              <a:t>的鲁棒性。</a:t>
            </a:r>
            <a:endParaRPr lang="zh-CN">
              <a:solidFill>
                <a:schemeClr val="tx1"/>
              </a:solidFill>
              <a:latin typeface="微软雅黑" panose="020B0503020204020204" charset="-122"/>
              <a:ea typeface="微软雅黑" panose="020B0503020204020204" charset="-122"/>
              <a:sym typeface="+mn-ea"/>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 name="组合 29"/>
          <p:cNvGrpSpPr/>
          <p:nvPr/>
        </p:nvGrpSpPr>
        <p:grpSpPr>
          <a:xfrm>
            <a:off x="497840" y="5662295"/>
            <a:ext cx="10944860" cy="871220"/>
            <a:chOff x="784" y="8917"/>
            <a:chExt cx="17236" cy="1372"/>
          </a:xfrm>
        </p:grpSpPr>
        <p:sp>
          <p:nvSpPr>
            <p:cNvPr id="3" name="任意多边形 2"/>
            <p:cNvSpPr/>
            <p:nvPr/>
          </p:nvSpPr>
          <p:spPr>
            <a:xfrm>
              <a:off x="784" y="9301"/>
              <a:ext cx="17237" cy="683"/>
            </a:xfrm>
            <a:custGeom>
              <a:avLst/>
              <a:gdLst/>
              <a:ahLst/>
              <a:cxnLst/>
              <a:rect l="0" t="0" r="0" b="0"/>
              <a:pathLst>
                <a:path w="7052756" h="279553">
                  <a:moveTo>
                    <a:pt x="0" y="38418"/>
                  </a:moveTo>
                  <a:cubicBezTo>
                    <a:pt x="28486" y="34024"/>
                    <a:pt x="57353" y="32512"/>
                    <a:pt x="86182" y="32042"/>
                  </a:cubicBezTo>
                  <a:cubicBezTo>
                    <a:pt x="115024" y="31687"/>
                    <a:pt x="143891" y="32665"/>
                    <a:pt x="172669" y="34900"/>
                  </a:cubicBezTo>
                  <a:cubicBezTo>
                    <a:pt x="201447" y="37161"/>
                    <a:pt x="230149" y="40577"/>
                    <a:pt x="258648" y="45276"/>
                  </a:cubicBezTo>
                  <a:cubicBezTo>
                    <a:pt x="272923" y="47486"/>
                    <a:pt x="287096" y="50292"/>
                    <a:pt x="301269" y="53112"/>
                  </a:cubicBezTo>
                  <a:cubicBezTo>
                    <a:pt x="315430" y="56007"/>
                    <a:pt x="329527" y="59157"/>
                    <a:pt x="343560" y="62637"/>
                  </a:cubicBezTo>
                  <a:cubicBezTo>
                    <a:pt x="371602" y="69634"/>
                    <a:pt x="399504" y="77318"/>
                    <a:pt x="426936" y="86475"/>
                  </a:cubicBezTo>
                  <a:cubicBezTo>
                    <a:pt x="454457" y="95365"/>
                    <a:pt x="481609" y="105436"/>
                    <a:pt x="508381" y="116396"/>
                  </a:cubicBezTo>
                  <a:cubicBezTo>
                    <a:pt x="535153" y="127354"/>
                    <a:pt x="561568" y="139256"/>
                    <a:pt x="587489" y="152133"/>
                  </a:cubicBezTo>
                  <a:cubicBezTo>
                    <a:pt x="600596" y="158293"/>
                    <a:pt x="613207" y="165418"/>
                    <a:pt x="626097" y="172022"/>
                  </a:cubicBezTo>
                  <a:cubicBezTo>
                    <a:pt x="638848" y="178867"/>
                    <a:pt x="651370" y="186157"/>
                    <a:pt x="664019" y="193205"/>
                  </a:cubicBezTo>
                  <a:lnTo>
                    <a:pt x="662648" y="192571"/>
                  </a:lnTo>
                  <a:cubicBezTo>
                    <a:pt x="728319" y="210833"/>
                    <a:pt x="799122" y="214122"/>
                    <a:pt x="867130" y="206071"/>
                  </a:cubicBezTo>
                  <a:cubicBezTo>
                    <a:pt x="935342" y="197663"/>
                    <a:pt x="1002017" y="176899"/>
                    <a:pt x="1062075" y="143713"/>
                  </a:cubicBezTo>
                  <a:cubicBezTo>
                    <a:pt x="1077099" y="135459"/>
                    <a:pt x="1091793" y="126581"/>
                    <a:pt x="1105954" y="116929"/>
                  </a:cubicBezTo>
                  <a:cubicBezTo>
                    <a:pt x="1119797" y="107531"/>
                    <a:pt x="1134732" y="96596"/>
                    <a:pt x="1150798" y="87998"/>
                  </a:cubicBezTo>
                  <a:cubicBezTo>
                    <a:pt x="1182535" y="70549"/>
                    <a:pt x="1216914" y="58712"/>
                    <a:pt x="1251813" y="50876"/>
                  </a:cubicBezTo>
                  <a:cubicBezTo>
                    <a:pt x="1321879" y="35319"/>
                    <a:pt x="1393710" y="34963"/>
                    <a:pt x="1464069" y="40665"/>
                  </a:cubicBezTo>
                  <a:cubicBezTo>
                    <a:pt x="1605140" y="53264"/>
                    <a:pt x="1742059" y="90005"/>
                    <a:pt x="1875015" y="135052"/>
                  </a:cubicBezTo>
                  <a:cubicBezTo>
                    <a:pt x="1908277" y="146418"/>
                    <a:pt x="1941296" y="158446"/>
                    <a:pt x="1974075" y="171082"/>
                  </a:cubicBezTo>
                  <a:lnTo>
                    <a:pt x="2023072" y="190488"/>
                  </a:lnTo>
                  <a:lnTo>
                    <a:pt x="2047430" y="200546"/>
                  </a:lnTo>
                  <a:lnTo>
                    <a:pt x="2053514" y="203099"/>
                  </a:lnTo>
                  <a:lnTo>
                    <a:pt x="2056003" y="204114"/>
                  </a:lnTo>
                  <a:lnTo>
                    <a:pt x="2059064" y="205283"/>
                  </a:lnTo>
                  <a:lnTo>
                    <a:pt x="2071307" y="209957"/>
                  </a:lnTo>
                  <a:cubicBezTo>
                    <a:pt x="2101621" y="220955"/>
                    <a:pt x="2135492" y="226111"/>
                    <a:pt x="2168804" y="227305"/>
                  </a:cubicBezTo>
                  <a:cubicBezTo>
                    <a:pt x="2202358" y="228537"/>
                    <a:pt x="2236267" y="225425"/>
                    <a:pt x="2269769" y="219507"/>
                  </a:cubicBezTo>
                  <a:cubicBezTo>
                    <a:pt x="2336889" y="207721"/>
                    <a:pt x="2402446" y="185522"/>
                    <a:pt x="2465832" y="158483"/>
                  </a:cubicBezTo>
                  <a:cubicBezTo>
                    <a:pt x="2497582" y="144996"/>
                    <a:pt x="2528786" y="130099"/>
                    <a:pt x="2559609" y="114376"/>
                  </a:cubicBezTo>
                  <a:cubicBezTo>
                    <a:pt x="2590737" y="98539"/>
                    <a:pt x="2620150" y="82131"/>
                    <a:pt x="2652001" y="64669"/>
                  </a:cubicBezTo>
                  <a:cubicBezTo>
                    <a:pt x="2685923" y="47498"/>
                    <a:pt x="2722004" y="39510"/>
                    <a:pt x="2757449" y="33998"/>
                  </a:cubicBezTo>
                  <a:cubicBezTo>
                    <a:pt x="2793073" y="28474"/>
                    <a:pt x="2828836" y="26492"/>
                    <a:pt x="2864485" y="26289"/>
                  </a:cubicBezTo>
                  <a:cubicBezTo>
                    <a:pt x="2935821" y="26073"/>
                    <a:pt x="3006699" y="34240"/>
                    <a:pt x="3076232" y="48057"/>
                  </a:cubicBezTo>
                  <a:cubicBezTo>
                    <a:pt x="3215272" y="75692"/>
                    <a:pt x="3349256" y="127089"/>
                    <a:pt x="3473679" y="192075"/>
                  </a:cubicBezTo>
                  <a:cubicBezTo>
                    <a:pt x="3503993" y="207670"/>
                    <a:pt x="3534651" y="218719"/>
                    <a:pt x="3567075" y="224155"/>
                  </a:cubicBezTo>
                  <a:cubicBezTo>
                    <a:pt x="3599256" y="229552"/>
                    <a:pt x="3632175" y="228740"/>
                    <a:pt x="3664509" y="222314"/>
                  </a:cubicBezTo>
                  <a:cubicBezTo>
                    <a:pt x="3729482" y="209449"/>
                    <a:pt x="3790582" y="176416"/>
                    <a:pt x="3851288" y="142926"/>
                  </a:cubicBezTo>
                  <a:cubicBezTo>
                    <a:pt x="3912057" y="109068"/>
                    <a:pt x="3973716" y="73724"/>
                    <a:pt x="4040226" y="47206"/>
                  </a:cubicBezTo>
                  <a:cubicBezTo>
                    <a:pt x="4106533" y="20562"/>
                    <a:pt x="4177843" y="3607"/>
                    <a:pt x="4249979" y="1321"/>
                  </a:cubicBezTo>
                  <a:cubicBezTo>
                    <a:pt x="4286009" y="0"/>
                    <a:pt x="4322077" y="2223"/>
                    <a:pt x="4357612" y="7290"/>
                  </a:cubicBezTo>
                  <a:cubicBezTo>
                    <a:pt x="4375442" y="9792"/>
                    <a:pt x="4392867" y="13068"/>
                    <a:pt x="4410621" y="17006"/>
                  </a:cubicBezTo>
                  <a:cubicBezTo>
                    <a:pt x="4427703" y="21108"/>
                    <a:pt x="4444531" y="24524"/>
                    <a:pt x="4461840" y="29287"/>
                  </a:cubicBezTo>
                  <a:cubicBezTo>
                    <a:pt x="4530649" y="46813"/>
                    <a:pt x="4597731" y="69813"/>
                    <a:pt x="4662691" y="97448"/>
                  </a:cubicBezTo>
                  <a:cubicBezTo>
                    <a:pt x="4727804" y="124397"/>
                    <a:pt x="4789958" y="156947"/>
                    <a:pt x="4854906" y="175565"/>
                  </a:cubicBezTo>
                  <a:cubicBezTo>
                    <a:pt x="4887380" y="184798"/>
                    <a:pt x="4920628" y="190196"/>
                    <a:pt x="4954308" y="191440"/>
                  </a:cubicBezTo>
                  <a:cubicBezTo>
                    <a:pt x="4988002" y="192786"/>
                    <a:pt x="5021974" y="190005"/>
                    <a:pt x="5055820" y="185319"/>
                  </a:cubicBezTo>
                  <a:cubicBezTo>
                    <a:pt x="5123574" y="175527"/>
                    <a:pt x="5190503" y="156846"/>
                    <a:pt x="5256492" y="135522"/>
                  </a:cubicBezTo>
                  <a:cubicBezTo>
                    <a:pt x="5273028" y="130290"/>
                    <a:pt x="5289474" y="124702"/>
                    <a:pt x="5305857" y="118886"/>
                  </a:cubicBezTo>
                  <a:cubicBezTo>
                    <a:pt x="5322291" y="113272"/>
                    <a:pt x="5338649" y="107354"/>
                    <a:pt x="5354930" y="101232"/>
                  </a:cubicBezTo>
                  <a:lnTo>
                    <a:pt x="5404206" y="83147"/>
                  </a:lnTo>
                  <a:cubicBezTo>
                    <a:pt x="5421250" y="77381"/>
                    <a:pt x="5438166" y="71921"/>
                    <a:pt x="5455336" y="67349"/>
                  </a:cubicBezTo>
                  <a:cubicBezTo>
                    <a:pt x="5523904" y="48413"/>
                    <a:pt x="5595519" y="39993"/>
                    <a:pt x="5666613" y="42736"/>
                  </a:cubicBezTo>
                  <a:cubicBezTo>
                    <a:pt x="5737759" y="45378"/>
                    <a:pt x="5807952" y="59450"/>
                    <a:pt x="5875300" y="80557"/>
                  </a:cubicBezTo>
                  <a:cubicBezTo>
                    <a:pt x="5942775" y="101613"/>
                    <a:pt x="6007494" y="129503"/>
                    <a:pt x="6071210" y="158433"/>
                  </a:cubicBezTo>
                  <a:cubicBezTo>
                    <a:pt x="6134977" y="187135"/>
                    <a:pt x="6197651" y="218009"/>
                    <a:pt x="6263132" y="240424"/>
                  </a:cubicBezTo>
                  <a:cubicBezTo>
                    <a:pt x="6295835" y="251524"/>
                    <a:pt x="6329313" y="260363"/>
                    <a:pt x="6363386" y="264237"/>
                  </a:cubicBezTo>
                  <a:cubicBezTo>
                    <a:pt x="6371895" y="265177"/>
                    <a:pt x="6380430" y="265786"/>
                    <a:pt x="6388964" y="266104"/>
                  </a:cubicBezTo>
                  <a:lnTo>
                    <a:pt x="6401562" y="266205"/>
                  </a:lnTo>
                  <a:lnTo>
                    <a:pt x="6414644" y="265608"/>
                  </a:lnTo>
                  <a:cubicBezTo>
                    <a:pt x="6431255" y="264250"/>
                    <a:pt x="6448095" y="260833"/>
                    <a:pt x="6464428" y="255842"/>
                  </a:cubicBezTo>
                  <a:cubicBezTo>
                    <a:pt x="6497206" y="245923"/>
                    <a:pt x="6528131" y="229769"/>
                    <a:pt x="6558649" y="213132"/>
                  </a:cubicBezTo>
                  <a:cubicBezTo>
                    <a:pt x="6589154" y="196330"/>
                    <a:pt x="6619342" y="178575"/>
                    <a:pt x="6650343" y="162205"/>
                  </a:cubicBezTo>
                  <a:cubicBezTo>
                    <a:pt x="6712090" y="129109"/>
                    <a:pt x="6777305" y="101676"/>
                    <a:pt x="6845262" y="84290"/>
                  </a:cubicBezTo>
                  <a:cubicBezTo>
                    <a:pt x="6913081" y="66370"/>
                    <a:pt x="6982969" y="57912"/>
                    <a:pt x="7052755" y="55321"/>
                  </a:cubicBezTo>
                  <a:cubicBezTo>
                    <a:pt x="6983032" y="59500"/>
                    <a:pt x="6913513" y="69520"/>
                    <a:pt x="6846507" y="88862"/>
                  </a:cubicBezTo>
                  <a:cubicBezTo>
                    <a:pt x="6779426" y="107874"/>
                    <a:pt x="6715202" y="135712"/>
                    <a:pt x="6654432" y="169748"/>
                  </a:cubicBezTo>
                  <a:cubicBezTo>
                    <a:pt x="6623914" y="186525"/>
                    <a:pt x="6594133" y="204724"/>
                    <a:pt x="6563716" y="222148"/>
                  </a:cubicBezTo>
                  <a:cubicBezTo>
                    <a:pt x="6533274" y="239408"/>
                    <a:pt x="6502108" y="256426"/>
                    <a:pt x="6468072" y="267398"/>
                  </a:cubicBezTo>
                  <a:cubicBezTo>
                    <a:pt x="6451079" y="272885"/>
                    <a:pt x="6433567" y="276822"/>
                    <a:pt x="6415367" y="278574"/>
                  </a:cubicBezTo>
                  <a:lnTo>
                    <a:pt x="6402299" y="279400"/>
                  </a:lnTo>
                  <a:lnTo>
                    <a:pt x="6388684" y="279552"/>
                  </a:lnTo>
                  <a:cubicBezTo>
                    <a:pt x="6379768" y="279374"/>
                    <a:pt x="6370853" y="278904"/>
                    <a:pt x="6361976" y="278104"/>
                  </a:cubicBezTo>
                  <a:cubicBezTo>
                    <a:pt x="6326454" y="274751"/>
                    <a:pt x="6291808" y="266242"/>
                    <a:pt x="6258178" y="255549"/>
                  </a:cubicBezTo>
                  <a:cubicBezTo>
                    <a:pt x="6190919" y="233768"/>
                    <a:pt x="6127140" y="204254"/>
                    <a:pt x="6063246" y="176288"/>
                  </a:cubicBezTo>
                  <a:cubicBezTo>
                    <a:pt x="5999429" y="148183"/>
                    <a:pt x="5935179" y="121411"/>
                    <a:pt x="5868898" y="101561"/>
                  </a:cubicBezTo>
                  <a:cubicBezTo>
                    <a:pt x="5802731" y="81673"/>
                    <a:pt x="5734481" y="68859"/>
                    <a:pt x="5665812" y="67106"/>
                  </a:cubicBezTo>
                  <a:cubicBezTo>
                    <a:pt x="5597207" y="65252"/>
                    <a:pt x="5528475" y="74142"/>
                    <a:pt x="5462536" y="93154"/>
                  </a:cubicBezTo>
                  <a:cubicBezTo>
                    <a:pt x="5445988" y="97764"/>
                    <a:pt x="5429707" y="103238"/>
                    <a:pt x="5413704" y="108838"/>
                  </a:cubicBezTo>
                  <a:lnTo>
                    <a:pt x="5364784" y="127456"/>
                  </a:lnTo>
                  <a:cubicBezTo>
                    <a:pt x="5348439" y="133819"/>
                    <a:pt x="5332006" y="140004"/>
                    <a:pt x="5315445" y="145884"/>
                  </a:cubicBezTo>
                  <a:cubicBezTo>
                    <a:pt x="5298960" y="151967"/>
                    <a:pt x="5282386" y="157822"/>
                    <a:pt x="5265673" y="163346"/>
                  </a:cubicBezTo>
                  <a:cubicBezTo>
                    <a:pt x="5199024" y="185774"/>
                    <a:pt x="5131066" y="205726"/>
                    <a:pt x="5060517" y="216826"/>
                  </a:cubicBezTo>
                  <a:cubicBezTo>
                    <a:pt x="5025262" y="222300"/>
                    <a:pt x="4989296" y="225119"/>
                    <a:pt x="4953126" y="223913"/>
                  </a:cubicBezTo>
                  <a:cubicBezTo>
                    <a:pt x="4916970" y="222744"/>
                    <a:pt x="4880749" y="217004"/>
                    <a:pt x="4845964" y="207250"/>
                  </a:cubicBezTo>
                  <a:cubicBezTo>
                    <a:pt x="4776190" y="187388"/>
                    <a:pt x="4713693" y="154672"/>
                    <a:pt x="4649647" y="128599"/>
                  </a:cubicBezTo>
                  <a:cubicBezTo>
                    <a:pt x="4585893" y="101764"/>
                    <a:pt x="4520285" y="79628"/>
                    <a:pt x="4453585" y="62902"/>
                  </a:cubicBezTo>
                  <a:cubicBezTo>
                    <a:pt x="4437176" y="58432"/>
                    <a:pt x="4419727" y="54939"/>
                    <a:pt x="4402823" y="50951"/>
                  </a:cubicBezTo>
                  <a:cubicBezTo>
                    <a:pt x="4386440" y="47383"/>
                    <a:pt x="4369498" y="44258"/>
                    <a:pt x="4352721" y="41972"/>
                  </a:cubicBezTo>
                  <a:cubicBezTo>
                    <a:pt x="4319066" y="37311"/>
                    <a:pt x="4285106" y="35343"/>
                    <a:pt x="4251286" y="36715"/>
                  </a:cubicBezTo>
                  <a:cubicBezTo>
                    <a:pt x="4183570" y="39140"/>
                    <a:pt x="4116908" y="55168"/>
                    <a:pt x="4053699" y="80809"/>
                  </a:cubicBezTo>
                  <a:cubicBezTo>
                    <a:pt x="3990288" y="106336"/>
                    <a:pt x="3930383" y="140867"/>
                    <a:pt x="3869283" y="175246"/>
                  </a:cubicBezTo>
                  <a:cubicBezTo>
                    <a:pt x="3808209" y="209079"/>
                    <a:pt x="3744696" y="244474"/>
                    <a:pt x="3671861" y="259384"/>
                  </a:cubicBezTo>
                  <a:cubicBezTo>
                    <a:pt x="3635692" y="266699"/>
                    <a:pt x="3597617" y="268007"/>
                    <a:pt x="3560838" y="261720"/>
                  </a:cubicBezTo>
                  <a:cubicBezTo>
                    <a:pt x="3524249" y="255599"/>
                    <a:pt x="3488524" y="242276"/>
                    <a:pt x="3456837" y="225779"/>
                  </a:cubicBezTo>
                  <a:cubicBezTo>
                    <a:pt x="3333927" y="161009"/>
                    <a:pt x="3204374" y="110958"/>
                    <a:pt x="3069132" y="83476"/>
                  </a:cubicBezTo>
                  <a:cubicBezTo>
                    <a:pt x="3001682" y="69811"/>
                    <a:pt x="2933038" y="61670"/>
                    <a:pt x="2864560" y="61632"/>
                  </a:cubicBezTo>
                  <a:cubicBezTo>
                    <a:pt x="2830372" y="61708"/>
                    <a:pt x="2796145" y="63486"/>
                    <a:pt x="2762668" y="68566"/>
                  </a:cubicBezTo>
                  <a:cubicBezTo>
                    <a:pt x="2729254" y="73582"/>
                    <a:pt x="2696095" y="81114"/>
                    <a:pt x="2667520" y="95566"/>
                  </a:cubicBezTo>
                  <a:cubicBezTo>
                    <a:pt x="2546527" y="162622"/>
                    <a:pt x="2416733" y="227164"/>
                    <a:pt x="2275382" y="252043"/>
                  </a:cubicBezTo>
                  <a:cubicBezTo>
                    <a:pt x="2204986" y="264108"/>
                    <a:pt x="2130411" y="265099"/>
                    <a:pt x="2059748" y="240042"/>
                  </a:cubicBezTo>
                  <a:lnTo>
                    <a:pt x="2047531" y="235317"/>
                  </a:lnTo>
                  <a:lnTo>
                    <a:pt x="2044470" y="234136"/>
                  </a:lnTo>
                  <a:lnTo>
                    <a:pt x="2040889" y="232663"/>
                  </a:lnTo>
                  <a:lnTo>
                    <a:pt x="2034907" y="230085"/>
                  </a:lnTo>
                  <a:lnTo>
                    <a:pt x="2010930" y="219874"/>
                  </a:lnTo>
                  <a:lnTo>
                    <a:pt x="1962695" y="200139"/>
                  </a:lnTo>
                  <a:cubicBezTo>
                    <a:pt x="1930411" y="187274"/>
                    <a:pt x="1897887" y="175018"/>
                    <a:pt x="1865146" y="163410"/>
                  </a:cubicBezTo>
                  <a:cubicBezTo>
                    <a:pt x="1734235" y="117398"/>
                    <a:pt x="1599399" y="79743"/>
                    <a:pt x="1461807" y="65938"/>
                  </a:cubicBezTo>
                  <a:cubicBezTo>
                    <a:pt x="1393214" y="59588"/>
                    <a:pt x="1323555" y="59283"/>
                    <a:pt x="1256740" y="73380"/>
                  </a:cubicBezTo>
                  <a:cubicBezTo>
                    <a:pt x="1223441" y="80467"/>
                    <a:pt x="1190967" y="91300"/>
                    <a:pt x="1161236" y="107213"/>
                  </a:cubicBezTo>
                  <a:cubicBezTo>
                    <a:pt x="1146377" y="114960"/>
                    <a:pt x="1132915" y="124574"/>
                    <a:pt x="1117764" y="134645"/>
                  </a:cubicBezTo>
                  <a:cubicBezTo>
                    <a:pt x="1102956" y="144500"/>
                    <a:pt x="1087601" y="153543"/>
                    <a:pt x="1071904" y="161937"/>
                  </a:cubicBezTo>
                  <a:cubicBezTo>
                    <a:pt x="1009179" y="195567"/>
                    <a:pt x="939761" y="216750"/>
                    <a:pt x="869136" y="223900"/>
                  </a:cubicBezTo>
                  <a:cubicBezTo>
                    <a:pt x="798448" y="230822"/>
                    <a:pt x="726909" y="226428"/>
                    <a:pt x="658164" y="205955"/>
                  </a:cubicBezTo>
                  <a:lnTo>
                    <a:pt x="657567" y="205777"/>
                  </a:lnTo>
                  <a:lnTo>
                    <a:pt x="656792" y="205320"/>
                  </a:lnTo>
                  <a:cubicBezTo>
                    <a:pt x="644410" y="198132"/>
                    <a:pt x="632167" y="190690"/>
                    <a:pt x="619657" y="183679"/>
                  </a:cubicBezTo>
                  <a:cubicBezTo>
                    <a:pt x="607033" y="176923"/>
                    <a:pt x="594676" y="169633"/>
                    <a:pt x="581811" y="163308"/>
                  </a:cubicBezTo>
                  <a:cubicBezTo>
                    <a:pt x="556386" y="150088"/>
                    <a:pt x="530453" y="137832"/>
                    <a:pt x="504125" y="126478"/>
                  </a:cubicBezTo>
                  <a:cubicBezTo>
                    <a:pt x="477798" y="115137"/>
                    <a:pt x="451065" y="104660"/>
                    <a:pt x="423938" y="95351"/>
                  </a:cubicBezTo>
                  <a:cubicBezTo>
                    <a:pt x="396887" y="85775"/>
                    <a:pt x="369353" y="77647"/>
                    <a:pt x="341629" y="70192"/>
                  </a:cubicBezTo>
                  <a:cubicBezTo>
                    <a:pt x="286130" y="55524"/>
                    <a:pt x="229462" y="45085"/>
                    <a:pt x="172287" y="39103"/>
                  </a:cubicBezTo>
                  <a:cubicBezTo>
                    <a:pt x="143699" y="36182"/>
                    <a:pt x="114959" y="34493"/>
                    <a:pt x="86181" y="34150"/>
                  </a:cubicBezTo>
                  <a:cubicBezTo>
                    <a:pt x="57429" y="33922"/>
                    <a:pt x="28575" y="34722"/>
                    <a:pt x="0" y="3841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任意多边形 5"/>
            <p:cNvSpPr/>
            <p:nvPr/>
          </p:nvSpPr>
          <p:spPr>
            <a:xfrm>
              <a:off x="4770" y="9065"/>
              <a:ext cx="2082" cy="376"/>
            </a:xfrm>
            <a:custGeom>
              <a:avLst/>
              <a:gdLst/>
              <a:ahLst/>
              <a:cxnLst/>
              <a:rect l="0" t="0" r="0" b="0"/>
              <a:pathLst>
                <a:path w="851777" h="154014">
                  <a:moveTo>
                    <a:pt x="832853" y="75691"/>
                  </a:moveTo>
                  <a:cubicBezTo>
                    <a:pt x="832853" y="75691"/>
                    <a:pt x="835901" y="73901"/>
                    <a:pt x="842225" y="71348"/>
                  </a:cubicBezTo>
                  <a:cubicBezTo>
                    <a:pt x="843889" y="70815"/>
                    <a:pt x="845578" y="70053"/>
                    <a:pt x="848093" y="69951"/>
                  </a:cubicBezTo>
                  <a:cubicBezTo>
                    <a:pt x="848817" y="70091"/>
                    <a:pt x="849465" y="69824"/>
                    <a:pt x="850582" y="70726"/>
                  </a:cubicBezTo>
                  <a:cubicBezTo>
                    <a:pt x="851776" y="71411"/>
                    <a:pt x="851725" y="73482"/>
                    <a:pt x="851420" y="74066"/>
                  </a:cubicBezTo>
                  <a:cubicBezTo>
                    <a:pt x="850849" y="75806"/>
                    <a:pt x="849998" y="76708"/>
                    <a:pt x="849160" y="77813"/>
                  </a:cubicBezTo>
                  <a:cubicBezTo>
                    <a:pt x="845705" y="81813"/>
                    <a:pt x="841197" y="85356"/>
                    <a:pt x="835939" y="88989"/>
                  </a:cubicBezTo>
                  <a:cubicBezTo>
                    <a:pt x="814971" y="103518"/>
                    <a:pt x="781964" y="119393"/>
                    <a:pt x="740130" y="131534"/>
                  </a:cubicBezTo>
                  <a:cubicBezTo>
                    <a:pt x="719239" y="137617"/>
                    <a:pt x="696201" y="143027"/>
                    <a:pt x="671487" y="146647"/>
                  </a:cubicBezTo>
                  <a:cubicBezTo>
                    <a:pt x="646798" y="150304"/>
                    <a:pt x="620522" y="153111"/>
                    <a:pt x="593255" y="153543"/>
                  </a:cubicBezTo>
                  <a:cubicBezTo>
                    <a:pt x="566013" y="154013"/>
                    <a:pt x="537794" y="153416"/>
                    <a:pt x="509320" y="150546"/>
                  </a:cubicBezTo>
                  <a:cubicBezTo>
                    <a:pt x="480847" y="147726"/>
                    <a:pt x="452145" y="143141"/>
                    <a:pt x="423697" y="137388"/>
                  </a:cubicBezTo>
                  <a:cubicBezTo>
                    <a:pt x="395287" y="131470"/>
                    <a:pt x="367360" y="123583"/>
                    <a:pt x="340195" y="115062"/>
                  </a:cubicBezTo>
                  <a:cubicBezTo>
                    <a:pt x="313080" y="106769"/>
                    <a:pt x="286600" y="96203"/>
                    <a:pt x="262166" y="86245"/>
                  </a:cubicBezTo>
                  <a:cubicBezTo>
                    <a:pt x="237553" y="76504"/>
                    <a:pt x="213753" y="67094"/>
                    <a:pt x="191198" y="58178"/>
                  </a:cubicBezTo>
                  <a:cubicBezTo>
                    <a:pt x="168554" y="49504"/>
                    <a:pt x="147053" y="41656"/>
                    <a:pt x="127152" y="34633"/>
                  </a:cubicBezTo>
                  <a:cubicBezTo>
                    <a:pt x="87274" y="21082"/>
                    <a:pt x="53391" y="11011"/>
                    <a:pt x="29337" y="9385"/>
                  </a:cubicBezTo>
                  <a:cubicBezTo>
                    <a:pt x="17526" y="8585"/>
                    <a:pt x="7594" y="10223"/>
                    <a:pt x="4216" y="15519"/>
                  </a:cubicBezTo>
                  <a:cubicBezTo>
                    <a:pt x="990" y="20916"/>
                    <a:pt x="3403" y="25120"/>
                    <a:pt x="3111" y="24892"/>
                  </a:cubicBezTo>
                  <a:cubicBezTo>
                    <a:pt x="3530" y="24968"/>
                    <a:pt x="0" y="21755"/>
                    <a:pt x="2311" y="14528"/>
                  </a:cubicBezTo>
                  <a:cubicBezTo>
                    <a:pt x="5194" y="7124"/>
                    <a:pt x="16510" y="2718"/>
                    <a:pt x="29083" y="1562"/>
                  </a:cubicBezTo>
                  <a:cubicBezTo>
                    <a:pt x="41999" y="0"/>
                    <a:pt x="57556" y="673"/>
                    <a:pt x="75107" y="2743"/>
                  </a:cubicBezTo>
                  <a:cubicBezTo>
                    <a:pt x="92671" y="4698"/>
                    <a:pt x="112230" y="8204"/>
                    <a:pt x="133273" y="13030"/>
                  </a:cubicBezTo>
                  <a:cubicBezTo>
                    <a:pt x="154368" y="17627"/>
                    <a:pt x="176936" y="23558"/>
                    <a:pt x="200507" y="30644"/>
                  </a:cubicBezTo>
                  <a:cubicBezTo>
                    <a:pt x="224091" y="37452"/>
                    <a:pt x="249034" y="45440"/>
                    <a:pt x="274117" y="54355"/>
                  </a:cubicBezTo>
                  <a:cubicBezTo>
                    <a:pt x="299504" y="63246"/>
                    <a:pt x="324688" y="71754"/>
                    <a:pt x="351091" y="79755"/>
                  </a:cubicBezTo>
                  <a:cubicBezTo>
                    <a:pt x="377368" y="87693"/>
                    <a:pt x="404406" y="94424"/>
                    <a:pt x="431584" y="100266"/>
                  </a:cubicBezTo>
                  <a:cubicBezTo>
                    <a:pt x="485914" y="112140"/>
                    <a:pt x="541248" y="118783"/>
                    <a:pt x="593268" y="120332"/>
                  </a:cubicBezTo>
                  <a:cubicBezTo>
                    <a:pt x="619264" y="120763"/>
                    <a:pt x="644487" y="120649"/>
                    <a:pt x="668312" y="118782"/>
                  </a:cubicBezTo>
                  <a:cubicBezTo>
                    <a:pt x="692112" y="116864"/>
                    <a:pt x="714629" y="114312"/>
                    <a:pt x="735203" y="110603"/>
                  </a:cubicBezTo>
                  <a:cubicBezTo>
                    <a:pt x="776351" y="103250"/>
                    <a:pt x="810095" y="92912"/>
                    <a:pt x="832180" y="82574"/>
                  </a:cubicBezTo>
                  <a:cubicBezTo>
                    <a:pt x="837641" y="79945"/>
                    <a:pt x="842467" y="77342"/>
                    <a:pt x="845998" y="74650"/>
                  </a:cubicBezTo>
                  <a:cubicBezTo>
                    <a:pt x="846798" y="74002"/>
                    <a:pt x="847623" y="73189"/>
                    <a:pt x="847852" y="72821"/>
                  </a:cubicBezTo>
                  <a:cubicBezTo>
                    <a:pt x="847941" y="72478"/>
                    <a:pt x="848055" y="73100"/>
                    <a:pt x="848245" y="73227"/>
                  </a:cubicBezTo>
                  <a:cubicBezTo>
                    <a:pt x="848639" y="73316"/>
                    <a:pt x="848055" y="73100"/>
                    <a:pt x="847826" y="73036"/>
                  </a:cubicBezTo>
                  <a:cubicBezTo>
                    <a:pt x="846239" y="72757"/>
                    <a:pt x="844296" y="73074"/>
                    <a:pt x="842721" y="73278"/>
                  </a:cubicBezTo>
                  <a:cubicBezTo>
                    <a:pt x="836295" y="74510"/>
                    <a:pt x="832853" y="75691"/>
                    <a:pt x="832853" y="7569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任意多边形 6"/>
            <p:cNvSpPr/>
            <p:nvPr/>
          </p:nvSpPr>
          <p:spPr>
            <a:xfrm>
              <a:off x="5628" y="8917"/>
              <a:ext cx="989" cy="212"/>
            </a:xfrm>
            <a:custGeom>
              <a:avLst/>
              <a:gdLst/>
              <a:ahLst/>
              <a:cxnLst/>
              <a:rect l="0" t="0" r="0" b="0"/>
              <a:pathLst>
                <a:path w="404624" h="86933">
                  <a:moveTo>
                    <a:pt x="404623" y="27064"/>
                  </a:moveTo>
                  <a:cubicBezTo>
                    <a:pt x="404623" y="27064"/>
                    <a:pt x="403632" y="28449"/>
                    <a:pt x="401765" y="31039"/>
                  </a:cubicBezTo>
                  <a:cubicBezTo>
                    <a:pt x="399924" y="33402"/>
                    <a:pt x="396495" y="37389"/>
                    <a:pt x="391681" y="41022"/>
                  </a:cubicBezTo>
                  <a:cubicBezTo>
                    <a:pt x="386944" y="44984"/>
                    <a:pt x="380734" y="49137"/>
                    <a:pt x="373203" y="53112"/>
                  </a:cubicBezTo>
                  <a:cubicBezTo>
                    <a:pt x="365710" y="57163"/>
                    <a:pt x="356985" y="61215"/>
                    <a:pt x="347181" y="64618"/>
                  </a:cubicBezTo>
                  <a:cubicBezTo>
                    <a:pt x="308128" y="79249"/>
                    <a:pt x="252883" y="86932"/>
                    <a:pt x="198032" y="83503"/>
                  </a:cubicBezTo>
                  <a:cubicBezTo>
                    <a:pt x="170612" y="81865"/>
                    <a:pt x="143282" y="77509"/>
                    <a:pt x="118263" y="70689"/>
                  </a:cubicBezTo>
                  <a:cubicBezTo>
                    <a:pt x="105741" y="67412"/>
                    <a:pt x="93854" y="63209"/>
                    <a:pt x="82766" y="58878"/>
                  </a:cubicBezTo>
                  <a:cubicBezTo>
                    <a:pt x="77255" y="56566"/>
                    <a:pt x="71933" y="54242"/>
                    <a:pt x="66853" y="51880"/>
                  </a:cubicBezTo>
                  <a:cubicBezTo>
                    <a:pt x="61888" y="49251"/>
                    <a:pt x="57074" y="46711"/>
                    <a:pt x="52477" y="44260"/>
                  </a:cubicBezTo>
                  <a:cubicBezTo>
                    <a:pt x="43346" y="39231"/>
                    <a:pt x="35459" y="33745"/>
                    <a:pt x="28703" y="28690"/>
                  </a:cubicBezTo>
                  <a:cubicBezTo>
                    <a:pt x="21997" y="23496"/>
                    <a:pt x="16523" y="18619"/>
                    <a:pt x="12307" y="14250"/>
                  </a:cubicBezTo>
                  <a:cubicBezTo>
                    <a:pt x="7887" y="10211"/>
                    <a:pt x="5119" y="6236"/>
                    <a:pt x="3023" y="3849"/>
                  </a:cubicBezTo>
                  <a:cubicBezTo>
                    <a:pt x="1055" y="1347"/>
                    <a:pt x="0" y="0"/>
                    <a:pt x="0" y="0"/>
                  </a:cubicBezTo>
                  <a:cubicBezTo>
                    <a:pt x="0" y="0"/>
                    <a:pt x="1537" y="750"/>
                    <a:pt x="4420" y="2147"/>
                  </a:cubicBezTo>
                  <a:cubicBezTo>
                    <a:pt x="7252" y="3569"/>
                    <a:pt x="11304" y="5728"/>
                    <a:pt x="16663" y="8039"/>
                  </a:cubicBezTo>
                  <a:cubicBezTo>
                    <a:pt x="21857" y="10580"/>
                    <a:pt x="28499" y="12954"/>
                    <a:pt x="35789" y="15951"/>
                  </a:cubicBezTo>
                  <a:cubicBezTo>
                    <a:pt x="43307" y="18593"/>
                    <a:pt x="51766" y="21311"/>
                    <a:pt x="60999" y="24118"/>
                  </a:cubicBezTo>
                  <a:cubicBezTo>
                    <a:pt x="79617" y="29337"/>
                    <a:pt x="101588" y="34011"/>
                    <a:pt x="125337" y="37643"/>
                  </a:cubicBezTo>
                  <a:cubicBezTo>
                    <a:pt x="137186" y="39599"/>
                    <a:pt x="149568" y="40894"/>
                    <a:pt x="162103" y="42406"/>
                  </a:cubicBezTo>
                  <a:cubicBezTo>
                    <a:pt x="174702" y="43549"/>
                    <a:pt x="187478" y="44882"/>
                    <a:pt x="200330" y="45479"/>
                  </a:cubicBezTo>
                  <a:cubicBezTo>
                    <a:pt x="251689" y="48806"/>
                    <a:pt x="303505" y="47524"/>
                    <a:pt x="342062" y="43434"/>
                  </a:cubicBezTo>
                  <a:cubicBezTo>
                    <a:pt x="351663" y="42215"/>
                    <a:pt x="360490" y="41034"/>
                    <a:pt x="368212" y="39484"/>
                  </a:cubicBezTo>
                  <a:cubicBezTo>
                    <a:pt x="375857" y="37795"/>
                    <a:pt x="382690" y="36360"/>
                    <a:pt x="387998" y="34443"/>
                  </a:cubicBezTo>
                  <a:cubicBezTo>
                    <a:pt x="393459" y="32626"/>
                    <a:pt x="397409" y="31052"/>
                    <a:pt x="400304" y="29413"/>
                  </a:cubicBezTo>
                  <a:cubicBezTo>
                    <a:pt x="403124" y="27889"/>
                    <a:pt x="404623" y="27064"/>
                    <a:pt x="404623"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任意多边形 7"/>
            <p:cNvSpPr/>
            <p:nvPr/>
          </p:nvSpPr>
          <p:spPr>
            <a:xfrm>
              <a:off x="8204" y="9145"/>
              <a:ext cx="2082" cy="376"/>
            </a:xfrm>
            <a:custGeom>
              <a:avLst/>
              <a:gdLst/>
              <a:ahLst/>
              <a:cxnLst/>
              <a:rect l="0" t="0" r="0" b="0"/>
              <a:pathLst>
                <a:path w="851790" h="154014">
                  <a:moveTo>
                    <a:pt x="832866" y="75692"/>
                  </a:moveTo>
                  <a:cubicBezTo>
                    <a:pt x="832866" y="75692"/>
                    <a:pt x="835914" y="73901"/>
                    <a:pt x="842239" y="71348"/>
                  </a:cubicBezTo>
                  <a:cubicBezTo>
                    <a:pt x="843902" y="70815"/>
                    <a:pt x="845592" y="70053"/>
                    <a:pt x="848106" y="69952"/>
                  </a:cubicBezTo>
                  <a:cubicBezTo>
                    <a:pt x="848843" y="70091"/>
                    <a:pt x="849478" y="69824"/>
                    <a:pt x="850595" y="70726"/>
                  </a:cubicBezTo>
                  <a:cubicBezTo>
                    <a:pt x="851789" y="71412"/>
                    <a:pt x="851738" y="73482"/>
                    <a:pt x="851421" y="74079"/>
                  </a:cubicBezTo>
                  <a:cubicBezTo>
                    <a:pt x="850849" y="75819"/>
                    <a:pt x="850011" y="76721"/>
                    <a:pt x="849160" y="77813"/>
                  </a:cubicBezTo>
                  <a:cubicBezTo>
                    <a:pt x="845706" y="81814"/>
                    <a:pt x="841210" y="85357"/>
                    <a:pt x="835940" y="88989"/>
                  </a:cubicBezTo>
                  <a:cubicBezTo>
                    <a:pt x="814972" y="103518"/>
                    <a:pt x="781965" y="119393"/>
                    <a:pt x="740144" y="131534"/>
                  </a:cubicBezTo>
                  <a:cubicBezTo>
                    <a:pt x="719240" y="137618"/>
                    <a:pt x="696214" y="143028"/>
                    <a:pt x="671487" y="146647"/>
                  </a:cubicBezTo>
                  <a:cubicBezTo>
                    <a:pt x="646799" y="150305"/>
                    <a:pt x="620522" y="153112"/>
                    <a:pt x="593255" y="153543"/>
                  </a:cubicBezTo>
                  <a:cubicBezTo>
                    <a:pt x="566014" y="154013"/>
                    <a:pt x="537794" y="153416"/>
                    <a:pt x="509321" y="150546"/>
                  </a:cubicBezTo>
                  <a:cubicBezTo>
                    <a:pt x="480847" y="147727"/>
                    <a:pt x="452145" y="143142"/>
                    <a:pt x="423710" y="137389"/>
                  </a:cubicBezTo>
                  <a:cubicBezTo>
                    <a:pt x="395300" y="131471"/>
                    <a:pt x="367373" y="123584"/>
                    <a:pt x="340208" y="115062"/>
                  </a:cubicBezTo>
                  <a:cubicBezTo>
                    <a:pt x="313093" y="106769"/>
                    <a:pt x="286614" y="96203"/>
                    <a:pt x="262166" y="86246"/>
                  </a:cubicBezTo>
                  <a:cubicBezTo>
                    <a:pt x="237554" y="76505"/>
                    <a:pt x="213754" y="67094"/>
                    <a:pt x="191199" y="58179"/>
                  </a:cubicBezTo>
                  <a:cubicBezTo>
                    <a:pt x="168555" y="49505"/>
                    <a:pt x="147053" y="41656"/>
                    <a:pt x="127152" y="34633"/>
                  </a:cubicBezTo>
                  <a:cubicBezTo>
                    <a:pt x="87274" y="21082"/>
                    <a:pt x="53391" y="11011"/>
                    <a:pt x="29337" y="9385"/>
                  </a:cubicBezTo>
                  <a:cubicBezTo>
                    <a:pt x="17526" y="8585"/>
                    <a:pt x="7595" y="10224"/>
                    <a:pt x="4217" y="15520"/>
                  </a:cubicBezTo>
                  <a:cubicBezTo>
                    <a:pt x="991" y="20917"/>
                    <a:pt x="3404" y="25121"/>
                    <a:pt x="3112" y="24892"/>
                  </a:cubicBezTo>
                  <a:cubicBezTo>
                    <a:pt x="3530" y="24969"/>
                    <a:pt x="0" y="21755"/>
                    <a:pt x="2312" y="14529"/>
                  </a:cubicBezTo>
                  <a:cubicBezTo>
                    <a:pt x="5194" y="7125"/>
                    <a:pt x="16510" y="2718"/>
                    <a:pt x="29083" y="1562"/>
                  </a:cubicBezTo>
                  <a:cubicBezTo>
                    <a:pt x="41999" y="0"/>
                    <a:pt x="57557" y="673"/>
                    <a:pt x="75108" y="2743"/>
                  </a:cubicBezTo>
                  <a:cubicBezTo>
                    <a:pt x="92672" y="4699"/>
                    <a:pt x="112230" y="8204"/>
                    <a:pt x="133261" y="13030"/>
                  </a:cubicBezTo>
                  <a:cubicBezTo>
                    <a:pt x="154356" y="17628"/>
                    <a:pt x="176937" y="23559"/>
                    <a:pt x="200508" y="30645"/>
                  </a:cubicBezTo>
                  <a:cubicBezTo>
                    <a:pt x="224092" y="37452"/>
                    <a:pt x="249035" y="45441"/>
                    <a:pt x="274117" y="54356"/>
                  </a:cubicBezTo>
                  <a:cubicBezTo>
                    <a:pt x="299504" y="63246"/>
                    <a:pt x="324676" y="71755"/>
                    <a:pt x="351092" y="79756"/>
                  </a:cubicBezTo>
                  <a:cubicBezTo>
                    <a:pt x="377368" y="87693"/>
                    <a:pt x="404406" y="94424"/>
                    <a:pt x="431585" y="100266"/>
                  </a:cubicBezTo>
                  <a:cubicBezTo>
                    <a:pt x="485915" y="112141"/>
                    <a:pt x="541249" y="118783"/>
                    <a:pt x="593268" y="120332"/>
                  </a:cubicBezTo>
                  <a:cubicBezTo>
                    <a:pt x="619278" y="120764"/>
                    <a:pt x="644487" y="120650"/>
                    <a:pt x="668312" y="118783"/>
                  </a:cubicBezTo>
                  <a:cubicBezTo>
                    <a:pt x="692112" y="116865"/>
                    <a:pt x="714617" y="114312"/>
                    <a:pt x="735203" y="110604"/>
                  </a:cubicBezTo>
                  <a:cubicBezTo>
                    <a:pt x="776339" y="103250"/>
                    <a:pt x="810095" y="92913"/>
                    <a:pt x="832180" y="82575"/>
                  </a:cubicBezTo>
                  <a:cubicBezTo>
                    <a:pt x="837641" y="79946"/>
                    <a:pt x="842467" y="77343"/>
                    <a:pt x="845998" y="74650"/>
                  </a:cubicBezTo>
                  <a:cubicBezTo>
                    <a:pt x="846798" y="74002"/>
                    <a:pt x="847624" y="73190"/>
                    <a:pt x="847839" y="72821"/>
                  </a:cubicBezTo>
                  <a:cubicBezTo>
                    <a:pt x="847941" y="72478"/>
                    <a:pt x="848043" y="73101"/>
                    <a:pt x="848246" y="73228"/>
                  </a:cubicBezTo>
                  <a:cubicBezTo>
                    <a:pt x="848640" y="73316"/>
                    <a:pt x="848043" y="73101"/>
                    <a:pt x="847827" y="73037"/>
                  </a:cubicBezTo>
                  <a:cubicBezTo>
                    <a:pt x="846240" y="72758"/>
                    <a:pt x="844284" y="73075"/>
                    <a:pt x="842722" y="73278"/>
                  </a:cubicBezTo>
                  <a:cubicBezTo>
                    <a:pt x="836308" y="74523"/>
                    <a:pt x="832866" y="75692"/>
                    <a:pt x="832866"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任意多边形 8"/>
            <p:cNvSpPr/>
            <p:nvPr/>
          </p:nvSpPr>
          <p:spPr>
            <a:xfrm>
              <a:off x="9062" y="8997"/>
              <a:ext cx="989" cy="212"/>
            </a:xfrm>
            <a:custGeom>
              <a:avLst/>
              <a:gdLst/>
              <a:ahLst/>
              <a:cxnLst/>
              <a:rect l="0" t="0" r="0" b="0"/>
              <a:pathLst>
                <a:path w="404623" h="86932">
                  <a:moveTo>
                    <a:pt x="404622" y="27064"/>
                  </a:moveTo>
                  <a:cubicBezTo>
                    <a:pt x="404622" y="27064"/>
                    <a:pt x="403631" y="28448"/>
                    <a:pt x="401764" y="31039"/>
                  </a:cubicBezTo>
                  <a:cubicBezTo>
                    <a:pt x="399923" y="33401"/>
                    <a:pt x="396494" y="37389"/>
                    <a:pt x="391680" y="41021"/>
                  </a:cubicBezTo>
                  <a:cubicBezTo>
                    <a:pt x="386943" y="44983"/>
                    <a:pt x="380733" y="49136"/>
                    <a:pt x="373202" y="53111"/>
                  </a:cubicBezTo>
                  <a:cubicBezTo>
                    <a:pt x="365709" y="57163"/>
                    <a:pt x="356984" y="61214"/>
                    <a:pt x="347179" y="64617"/>
                  </a:cubicBezTo>
                  <a:cubicBezTo>
                    <a:pt x="308127" y="79248"/>
                    <a:pt x="252882" y="86931"/>
                    <a:pt x="198031" y="83502"/>
                  </a:cubicBezTo>
                  <a:cubicBezTo>
                    <a:pt x="170612" y="81864"/>
                    <a:pt x="143281" y="77508"/>
                    <a:pt x="118262" y="70688"/>
                  </a:cubicBezTo>
                  <a:cubicBezTo>
                    <a:pt x="105740" y="67412"/>
                    <a:pt x="93853" y="63208"/>
                    <a:pt x="82765" y="58877"/>
                  </a:cubicBezTo>
                  <a:cubicBezTo>
                    <a:pt x="77254" y="56566"/>
                    <a:pt x="71932" y="54242"/>
                    <a:pt x="66852" y="51880"/>
                  </a:cubicBezTo>
                  <a:cubicBezTo>
                    <a:pt x="61887" y="49251"/>
                    <a:pt x="57074" y="46710"/>
                    <a:pt x="52476" y="44259"/>
                  </a:cubicBezTo>
                  <a:cubicBezTo>
                    <a:pt x="43345" y="39230"/>
                    <a:pt x="35458" y="33744"/>
                    <a:pt x="28702" y="28689"/>
                  </a:cubicBezTo>
                  <a:cubicBezTo>
                    <a:pt x="21996" y="23495"/>
                    <a:pt x="16522" y="18618"/>
                    <a:pt x="12306" y="14249"/>
                  </a:cubicBezTo>
                  <a:cubicBezTo>
                    <a:pt x="7887" y="10211"/>
                    <a:pt x="5118" y="6235"/>
                    <a:pt x="3023" y="3848"/>
                  </a:cubicBezTo>
                  <a:cubicBezTo>
                    <a:pt x="1054" y="1346"/>
                    <a:pt x="0" y="0"/>
                    <a:pt x="0" y="0"/>
                  </a:cubicBezTo>
                  <a:cubicBezTo>
                    <a:pt x="0" y="0"/>
                    <a:pt x="1537" y="749"/>
                    <a:pt x="4419" y="2146"/>
                  </a:cubicBezTo>
                  <a:cubicBezTo>
                    <a:pt x="7251" y="3569"/>
                    <a:pt x="11303" y="5728"/>
                    <a:pt x="16662" y="8039"/>
                  </a:cubicBezTo>
                  <a:cubicBezTo>
                    <a:pt x="21856" y="10579"/>
                    <a:pt x="28499" y="12954"/>
                    <a:pt x="35788" y="15951"/>
                  </a:cubicBezTo>
                  <a:cubicBezTo>
                    <a:pt x="43307" y="18592"/>
                    <a:pt x="51765" y="21310"/>
                    <a:pt x="60998" y="24117"/>
                  </a:cubicBezTo>
                  <a:cubicBezTo>
                    <a:pt x="79616" y="29337"/>
                    <a:pt x="101587" y="34010"/>
                    <a:pt x="125336" y="37642"/>
                  </a:cubicBezTo>
                  <a:cubicBezTo>
                    <a:pt x="137185" y="39598"/>
                    <a:pt x="149568" y="40894"/>
                    <a:pt x="162102" y="42405"/>
                  </a:cubicBezTo>
                  <a:cubicBezTo>
                    <a:pt x="174701" y="43548"/>
                    <a:pt x="187477" y="44881"/>
                    <a:pt x="200330" y="45478"/>
                  </a:cubicBezTo>
                  <a:cubicBezTo>
                    <a:pt x="251688" y="48806"/>
                    <a:pt x="303504" y="47523"/>
                    <a:pt x="342062" y="43434"/>
                  </a:cubicBezTo>
                  <a:cubicBezTo>
                    <a:pt x="351663" y="42214"/>
                    <a:pt x="360489" y="41033"/>
                    <a:pt x="368211" y="39484"/>
                  </a:cubicBezTo>
                  <a:cubicBezTo>
                    <a:pt x="375856" y="37795"/>
                    <a:pt x="382689" y="36360"/>
                    <a:pt x="387998" y="34442"/>
                  </a:cubicBezTo>
                  <a:cubicBezTo>
                    <a:pt x="393458" y="32626"/>
                    <a:pt x="397408" y="31051"/>
                    <a:pt x="400304" y="29413"/>
                  </a:cubicBezTo>
                  <a:cubicBezTo>
                    <a:pt x="403123" y="27876"/>
                    <a:pt x="404622" y="27064"/>
                    <a:pt x="404622"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任意多边形 10"/>
            <p:cNvSpPr/>
            <p:nvPr/>
          </p:nvSpPr>
          <p:spPr>
            <a:xfrm>
              <a:off x="11727" y="9182"/>
              <a:ext cx="2082" cy="376"/>
            </a:xfrm>
            <a:custGeom>
              <a:avLst/>
              <a:gdLst/>
              <a:ahLst/>
              <a:cxnLst/>
              <a:rect l="0" t="0" r="0" b="0"/>
              <a:pathLst>
                <a:path w="851777" h="154014">
                  <a:moveTo>
                    <a:pt x="832853" y="75692"/>
                  </a:moveTo>
                  <a:cubicBezTo>
                    <a:pt x="832853" y="75692"/>
                    <a:pt x="835900" y="73901"/>
                    <a:pt x="842225" y="71348"/>
                  </a:cubicBezTo>
                  <a:cubicBezTo>
                    <a:pt x="843889" y="70815"/>
                    <a:pt x="845578" y="70053"/>
                    <a:pt x="848093" y="69951"/>
                  </a:cubicBezTo>
                  <a:cubicBezTo>
                    <a:pt x="848817" y="70091"/>
                    <a:pt x="849452" y="69824"/>
                    <a:pt x="850582" y="70726"/>
                  </a:cubicBezTo>
                  <a:cubicBezTo>
                    <a:pt x="851776" y="71412"/>
                    <a:pt x="851725" y="73482"/>
                    <a:pt x="851408" y="74079"/>
                  </a:cubicBezTo>
                  <a:cubicBezTo>
                    <a:pt x="850824" y="75819"/>
                    <a:pt x="849985" y="76721"/>
                    <a:pt x="849147" y="77813"/>
                  </a:cubicBezTo>
                  <a:cubicBezTo>
                    <a:pt x="845693" y="81813"/>
                    <a:pt x="841184" y="85357"/>
                    <a:pt x="835926" y="88989"/>
                  </a:cubicBezTo>
                  <a:cubicBezTo>
                    <a:pt x="814959" y="103518"/>
                    <a:pt x="781951" y="119393"/>
                    <a:pt x="740118" y="131534"/>
                  </a:cubicBezTo>
                  <a:cubicBezTo>
                    <a:pt x="719226" y="137617"/>
                    <a:pt x="696188" y="143028"/>
                    <a:pt x="671474" y="146647"/>
                  </a:cubicBezTo>
                  <a:cubicBezTo>
                    <a:pt x="646798" y="150305"/>
                    <a:pt x="620509" y="153111"/>
                    <a:pt x="593255" y="153543"/>
                  </a:cubicBezTo>
                  <a:cubicBezTo>
                    <a:pt x="566001" y="154013"/>
                    <a:pt x="537794" y="153416"/>
                    <a:pt x="509320" y="150546"/>
                  </a:cubicBezTo>
                  <a:cubicBezTo>
                    <a:pt x="480860" y="147727"/>
                    <a:pt x="452145" y="143142"/>
                    <a:pt x="423710" y="137389"/>
                  </a:cubicBezTo>
                  <a:cubicBezTo>
                    <a:pt x="395300" y="131471"/>
                    <a:pt x="367372" y="123584"/>
                    <a:pt x="340207" y="115062"/>
                  </a:cubicBezTo>
                  <a:cubicBezTo>
                    <a:pt x="313092" y="106769"/>
                    <a:pt x="286613" y="96203"/>
                    <a:pt x="262178" y="86246"/>
                  </a:cubicBezTo>
                  <a:cubicBezTo>
                    <a:pt x="237566" y="76505"/>
                    <a:pt x="213753" y="67094"/>
                    <a:pt x="191198" y="58179"/>
                  </a:cubicBezTo>
                  <a:cubicBezTo>
                    <a:pt x="168554" y="49505"/>
                    <a:pt x="147053" y="41656"/>
                    <a:pt x="127152" y="34633"/>
                  </a:cubicBezTo>
                  <a:cubicBezTo>
                    <a:pt x="87274" y="21082"/>
                    <a:pt x="53390" y="11011"/>
                    <a:pt x="29337" y="9385"/>
                  </a:cubicBezTo>
                  <a:cubicBezTo>
                    <a:pt x="17526" y="8585"/>
                    <a:pt x="7594" y="10224"/>
                    <a:pt x="4216" y="15519"/>
                  </a:cubicBezTo>
                  <a:cubicBezTo>
                    <a:pt x="990" y="20917"/>
                    <a:pt x="3403" y="25121"/>
                    <a:pt x="3111" y="24892"/>
                  </a:cubicBezTo>
                  <a:cubicBezTo>
                    <a:pt x="3530" y="24968"/>
                    <a:pt x="0" y="21755"/>
                    <a:pt x="2311" y="14529"/>
                  </a:cubicBezTo>
                  <a:cubicBezTo>
                    <a:pt x="5207" y="7125"/>
                    <a:pt x="16510" y="2718"/>
                    <a:pt x="29095" y="1562"/>
                  </a:cubicBezTo>
                  <a:cubicBezTo>
                    <a:pt x="42011" y="0"/>
                    <a:pt x="57556" y="673"/>
                    <a:pt x="75107" y="2743"/>
                  </a:cubicBezTo>
                  <a:cubicBezTo>
                    <a:pt x="92684" y="4699"/>
                    <a:pt x="112230" y="8204"/>
                    <a:pt x="133261" y="13030"/>
                  </a:cubicBezTo>
                  <a:cubicBezTo>
                    <a:pt x="154356" y="17627"/>
                    <a:pt x="176936" y="23559"/>
                    <a:pt x="200507" y="30645"/>
                  </a:cubicBezTo>
                  <a:cubicBezTo>
                    <a:pt x="224079" y="37452"/>
                    <a:pt x="249034" y="45441"/>
                    <a:pt x="274117" y="54356"/>
                  </a:cubicBezTo>
                  <a:cubicBezTo>
                    <a:pt x="299504" y="63246"/>
                    <a:pt x="324688" y="71755"/>
                    <a:pt x="351104" y="79756"/>
                  </a:cubicBezTo>
                  <a:cubicBezTo>
                    <a:pt x="377368" y="87693"/>
                    <a:pt x="404419" y="94424"/>
                    <a:pt x="431597" y="100266"/>
                  </a:cubicBezTo>
                  <a:cubicBezTo>
                    <a:pt x="485927" y="112141"/>
                    <a:pt x="541261" y="118783"/>
                    <a:pt x="593280" y="120332"/>
                  </a:cubicBezTo>
                  <a:cubicBezTo>
                    <a:pt x="619290" y="120764"/>
                    <a:pt x="644487" y="120649"/>
                    <a:pt x="668312" y="118783"/>
                  </a:cubicBezTo>
                  <a:cubicBezTo>
                    <a:pt x="692112" y="116865"/>
                    <a:pt x="714629" y="114312"/>
                    <a:pt x="735216" y="110604"/>
                  </a:cubicBezTo>
                  <a:cubicBezTo>
                    <a:pt x="776351" y="103250"/>
                    <a:pt x="810107" y="92912"/>
                    <a:pt x="832193" y="82575"/>
                  </a:cubicBezTo>
                  <a:cubicBezTo>
                    <a:pt x="837666" y="79946"/>
                    <a:pt x="842480" y="77342"/>
                    <a:pt x="846023" y="74650"/>
                  </a:cubicBezTo>
                  <a:cubicBezTo>
                    <a:pt x="846823" y="74002"/>
                    <a:pt x="847648" y="73190"/>
                    <a:pt x="847877" y="72821"/>
                  </a:cubicBezTo>
                  <a:cubicBezTo>
                    <a:pt x="847966" y="72478"/>
                    <a:pt x="848080" y="73100"/>
                    <a:pt x="848271" y="73228"/>
                  </a:cubicBezTo>
                  <a:cubicBezTo>
                    <a:pt x="848652" y="73316"/>
                    <a:pt x="848068" y="73100"/>
                    <a:pt x="847864" y="73037"/>
                  </a:cubicBezTo>
                  <a:cubicBezTo>
                    <a:pt x="846264" y="72757"/>
                    <a:pt x="844321" y="73075"/>
                    <a:pt x="842759" y="73278"/>
                  </a:cubicBezTo>
                  <a:cubicBezTo>
                    <a:pt x="836282" y="74511"/>
                    <a:pt x="832853" y="75692"/>
                    <a:pt x="832853"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任意多边形 11"/>
            <p:cNvSpPr/>
            <p:nvPr/>
          </p:nvSpPr>
          <p:spPr>
            <a:xfrm>
              <a:off x="12585" y="9034"/>
              <a:ext cx="989" cy="212"/>
            </a:xfrm>
            <a:custGeom>
              <a:avLst/>
              <a:gdLst/>
              <a:ahLst/>
              <a:cxnLst/>
              <a:rect l="0" t="0" r="0" b="0"/>
              <a:pathLst>
                <a:path w="404611" h="86932">
                  <a:moveTo>
                    <a:pt x="404610" y="27063"/>
                  </a:moveTo>
                  <a:cubicBezTo>
                    <a:pt x="404610" y="27063"/>
                    <a:pt x="403619" y="28448"/>
                    <a:pt x="401752" y="31038"/>
                  </a:cubicBezTo>
                  <a:cubicBezTo>
                    <a:pt x="399898" y="33401"/>
                    <a:pt x="396482" y="37388"/>
                    <a:pt x="391668" y="41021"/>
                  </a:cubicBezTo>
                  <a:cubicBezTo>
                    <a:pt x="386931" y="44983"/>
                    <a:pt x="380721" y="49136"/>
                    <a:pt x="373190" y="53111"/>
                  </a:cubicBezTo>
                  <a:cubicBezTo>
                    <a:pt x="365697" y="57162"/>
                    <a:pt x="356972" y="61214"/>
                    <a:pt x="347155" y="64617"/>
                  </a:cubicBezTo>
                  <a:cubicBezTo>
                    <a:pt x="308115" y="79248"/>
                    <a:pt x="252858" y="86931"/>
                    <a:pt x="198019" y="83502"/>
                  </a:cubicBezTo>
                  <a:cubicBezTo>
                    <a:pt x="170600" y="81864"/>
                    <a:pt x="143256" y="77508"/>
                    <a:pt x="118250" y="70688"/>
                  </a:cubicBezTo>
                  <a:cubicBezTo>
                    <a:pt x="105728" y="67411"/>
                    <a:pt x="93841" y="63208"/>
                    <a:pt x="82753" y="58877"/>
                  </a:cubicBezTo>
                  <a:cubicBezTo>
                    <a:pt x="77242" y="56566"/>
                    <a:pt x="71908" y="54242"/>
                    <a:pt x="66840" y="51879"/>
                  </a:cubicBezTo>
                  <a:cubicBezTo>
                    <a:pt x="61862" y="49251"/>
                    <a:pt x="57062" y="46710"/>
                    <a:pt x="52464" y="44259"/>
                  </a:cubicBezTo>
                  <a:cubicBezTo>
                    <a:pt x="43320" y="39230"/>
                    <a:pt x="35446" y="33744"/>
                    <a:pt x="28690" y="28689"/>
                  </a:cubicBezTo>
                  <a:cubicBezTo>
                    <a:pt x="21984" y="23495"/>
                    <a:pt x="16498" y="18618"/>
                    <a:pt x="12307" y="14249"/>
                  </a:cubicBezTo>
                  <a:cubicBezTo>
                    <a:pt x="7874" y="10211"/>
                    <a:pt x="5118" y="6235"/>
                    <a:pt x="3023" y="3848"/>
                  </a:cubicBezTo>
                  <a:cubicBezTo>
                    <a:pt x="1055" y="1346"/>
                    <a:pt x="0" y="0"/>
                    <a:pt x="0" y="0"/>
                  </a:cubicBezTo>
                  <a:cubicBezTo>
                    <a:pt x="0" y="0"/>
                    <a:pt x="1537" y="749"/>
                    <a:pt x="4420" y="2146"/>
                  </a:cubicBezTo>
                  <a:cubicBezTo>
                    <a:pt x="7265" y="3568"/>
                    <a:pt x="11316" y="5728"/>
                    <a:pt x="16663" y="8039"/>
                  </a:cubicBezTo>
                  <a:cubicBezTo>
                    <a:pt x="21857" y="10579"/>
                    <a:pt x="28499" y="12953"/>
                    <a:pt x="35789" y="15951"/>
                  </a:cubicBezTo>
                  <a:cubicBezTo>
                    <a:pt x="43307" y="18592"/>
                    <a:pt x="51778" y="21310"/>
                    <a:pt x="60998" y="24117"/>
                  </a:cubicBezTo>
                  <a:cubicBezTo>
                    <a:pt x="79629" y="29337"/>
                    <a:pt x="101588" y="34010"/>
                    <a:pt x="125337" y="37642"/>
                  </a:cubicBezTo>
                  <a:cubicBezTo>
                    <a:pt x="137186" y="39611"/>
                    <a:pt x="149568" y="40906"/>
                    <a:pt x="162116" y="42405"/>
                  </a:cubicBezTo>
                  <a:cubicBezTo>
                    <a:pt x="174701" y="43548"/>
                    <a:pt x="187490" y="44881"/>
                    <a:pt x="200343" y="45478"/>
                  </a:cubicBezTo>
                  <a:cubicBezTo>
                    <a:pt x="251714" y="48806"/>
                    <a:pt x="303517" y="47523"/>
                    <a:pt x="342075" y="43433"/>
                  </a:cubicBezTo>
                  <a:cubicBezTo>
                    <a:pt x="351676" y="42214"/>
                    <a:pt x="360502" y="41033"/>
                    <a:pt x="368224" y="39484"/>
                  </a:cubicBezTo>
                  <a:cubicBezTo>
                    <a:pt x="375882" y="37795"/>
                    <a:pt x="382715" y="36359"/>
                    <a:pt x="388023" y="34442"/>
                  </a:cubicBezTo>
                  <a:cubicBezTo>
                    <a:pt x="393484" y="32626"/>
                    <a:pt x="397434" y="31051"/>
                    <a:pt x="400329" y="29413"/>
                  </a:cubicBezTo>
                  <a:cubicBezTo>
                    <a:pt x="403098" y="27876"/>
                    <a:pt x="404610" y="27063"/>
                    <a:pt x="404610" y="27063"/>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任意多边形 12"/>
            <p:cNvSpPr/>
            <p:nvPr/>
          </p:nvSpPr>
          <p:spPr>
            <a:xfrm>
              <a:off x="15161" y="9253"/>
              <a:ext cx="2082" cy="376"/>
            </a:xfrm>
            <a:custGeom>
              <a:avLst/>
              <a:gdLst/>
              <a:ahLst/>
              <a:cxnLst/>
              <a:rect l="0" t="0" r="0" b="0"/>
              <a:pathLst>
                <a:path w="851778" h="154014">
                  <a:moveTo>
                    <a:pt x="832855" y="75692"/>
                  </a:moveTo>
                  <a:cubicBezTo>
                    <a:pt x="832855" y="75692"/>
                    <a:pt x="835903" y="73901"/>
                    <a:pt x="842227" y="71348"/>
                  </a:cubicBezTo>
                  <a:cubicBezTo>
                    <a:pt x="843891" y="70815"/>
                    <a:pt x="845580" y="70053"/>
                    <a:pt x="848095" y="69951"/>
                  </a:cubicBezTo>
                  <a:cubicBezTo>
                    <a:pt x="848819" y="70091"/>
                    <a:pt x="849453" y="69824"/>
                    <a:pt x="850584" y="70726"/>
                  </a:cubicBezTo>
                  <a:cubicBezTo>
                    <a:pt x="851777" y="71412"/>
                    <a:pt x="851727" y="73482"/>
                    <a:pt x="851409" y="74079"/>
                  </a:cubicBezTo>
                  <a:cubicBezTo>
                    <a:pt x="850825" y="75819"/>
                    <a:pt x="849987" y="76721"/>
                    <a:pt x="849149" y="77813"/>
                  </a:cubicBezTo>
                  <a:cubicBezTo>
                    <a:pt x="845695" y="81813"/>
                    <a:pt x="841186" y="85356"/>
                    <a:pt x="835928" y="88989"/>
                  </a:cubicBezTo>
                  <a:cubicBezTo>
                    <a:pt x="814960" y="103518"/>
                    <a:pt x="781953" y="119393"/>
                    <a:pt x="740119" y="131534"/>
                  </a:cubicBezTo>
                  <a:cubicBezTo>
                    <a:pt x="719227" y="137617"/>
                    <a:pt x="696190" y="143027"/>
                    <a:pt x="671475" y="146647"/>
                  </a:cubicBezTo>
                  <a:cubicBezTo>
                    <a:pt x="646799" y="150304"/>
                    <a:pt x="620510" y="153111"/>
                    <a:pt x="593256" y="153543"/>
                  </a:cubicBezTo>
                  <a:cubicBezTo>
                    <a:pt x="566002" y="154013"/>
                    <a:pt x="537795" y="153416"/>
                    <a:pt x="509321" y="150546"/>
                  </a:cubicBezTo>
                  <a:cubicBezTo>
                    <a:pt x="480860" y="147727"/>
                    <a:pt x="452146" y="143142"/>
                    <a:pt x="423710" y="137389"/>
                  </a:cubicBezTo>
                  <a:cubicBezTo>
                    <a:pt x="395301" y="131470"/>
                    <a:pt x="367373" y="123584"/>
                    <a:pt x="340208" y="115062"/>
                  </a:cubicBezTo>
                  <a:cubicBezTo>
                    <a:pt x="313093" y="106769"/>
                    <a:pt x="286614" y="96203"/>
                    <a:pt x="262179" y="86246"/>
                  </a:cubicBezTo>
                  <a:cubicBezTo>
                    <a:pt x="237566" y="76505"/>
                    <a:pt x="213754" y="67094"/>
                    <a:pt x="191199" y="58179"/>
                  </a:cubicBezTo>
                  <a:cubicBezTo>
                    <a:pt x="168555" y="49504"/>
                    <a:pt x="147053" y="41656"/>
                    <a:pt x="127153" y="34633"/>
                  </a:cubicBezTo>
                  <a:cubicBezTo>
                    <a:pt x="87274" y="21082"/>
                    <a:pt x="53391" y="11011"/>
                    <a:pt x="29337" y="9385"/>
                  </a:cubicBezTo>
                  <a:cubicBezTo>
                    <a:pt x="17526" y="8585"/>
                    <a:pt x="7595" y="10223"/>
                    <a:pt x="4217" y="15519"/>
                  </a:cubicBezTo>
                  <a:cubicBezTo>
                    <a:pt x="991" y="20917"/>
                    <a:pt x="3404" y="25121"/>
                    <a:pt x="3112" y="24892"/>
                  </a:cubicBezTo>
                  <a:cubicBezTo>
                    <a:pt x="3531" y="24968"/>
                    <a:pt x="0" y="21755"/>
                    <a:pt x="2312" y="14529"/>
                  </a:cubicBezTo>
                  <a:cubicBezTo>
                    <a:pt x="5207" y="7124"/>
                    <a:pt x="16510" y="2718"/>
                    <a:pt x="29096" y="1562"/>
                  </a:cubicBezTo>
                  <a:cubicBezTo>
                    <a:pt x="42012" y="0"/>
                    <a:pt x="57557" y="673"/>
                    <a:pt x="75108" y="2743"/>
                  </a:cubicBezTo>
                  <a:cubicBezTo>
                    <a:pt x="92685" y="4699"/>
                    <a:pt x="112230" y="8204"/>
                    <a:pt x="133261" y="13030"/>
                  </a:cubicBezTo>
                  <a:cubicBezTo>
                    <a:pt x="154356" y="17627"/>
                    <a:pt x="176937" y="23558"/>
                    <a:pt x="200508" y="30645"/>
                  </a:cubicBezTo>
                  <a:cubicBezTo>
                    <a:pt x="224079" y="37452"/>
                    <a:pt x="249035" y="45440"/>
                    <a:pt x="274117" y="54356"/>
                  </a:cubicBezTo>
                  <a:cubicBezTo>
                    <a:pt x="299504" y="63246"/>
                    <a:pt x="324689" y="71755"/>
                    <a:pt x="351105" y="79756"/>
                  </a:cubicBezTo>
                  <a:cubicBezTo>
                    <a:pt x="377368" y="87693"/>
                    <a:pt x="404419" y="94424"/>
                    <a:pt x="431598" y="100266"/>
                  </a:cubicBezTo>
                  <a:cubicBezTo>
                    <a:pt x="485928" y="112140"/>
                    <a:pt x="541262" y="118783"/>
                    <a:pt x="593281" y="120332"/>
                  </a:cubicBezTo>
                  <a:cubicBezTo>
                    <a:pt x="619291" y="120764"/>
                    <a:pt x="644488" y="120649"/>
                    <a:pt x="668313" y="118782"/>
                  </a:cubicBezTo>
                  <a:cubicBezTo>
                    <a:pt x="692113" y="116865"/>
                    <a:pt x="714630" y="114312"/>
                    <a:pt x="735217" y="110603"/>
                  </a:cubicBezTo>
                  <a:cubicBezTo>
                    <a:pt x="776352" y="103250"/>
                    <a:pt x="810109" y="92912"/>
                    <a:pt x="832194" y="82574"/>
                  </a:cubicBezTo>
                  <a:cubicBezTo>
                    <a:pt x="837668" y="79946"/>
                    <a:pt x="842481" y="77342"/>
                    <a:pt x="846024" y="74650"/>
                  </a:cubicBezTo>
                  <a:cubicBezTo>
                    <a:pt x="846824" y="74002"/>
                    <a:pt x="847650" y="73189"/>
                    <a:pt x="847878" y="72821"/>
                  </a:cubicBezTo>
                  <a:cubicBezTo>
                    <a:pt x="847967" y="72478"/>
                    <a:pt x="848081" y="73100"/>
                    <a:pt x="848272" y="73227"/>
                  </a:cubicBezTo>
                  <a:cubicBezTo>
                    <a:pt x="848653" y="73316"/>
                    <a:pt x="848069" y="73100"/>
                    <a:pt x="847866" y="73037"/>
                  </a:cubicBezTo>
                  <a:cubicBezTo>
                    <a:pt x="846266" y="72757"/>
                    <a:pt x="844323" y="73075"/>
                    <a:pt x="842761" y="73278"/>
                  </a:cubicBezTo>
                  <a:cubicBezTo>
                    <a:pt x="836297" y="74523"/>
                    <a:pt x="832855" y="75692"/>
                    <a:pt x="832855" y="75692"/>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任意多边形 14"/>
            <p:cNvSpPr/>
            <p:nvPr/>
          </p:nvSpPr>
          <p:spPr>
            <a:xfrm>
              <a:off x="16019" y="9105"/>
              <a:ext cx="989" cy="212"/>
            </a:xfrm>
            <a:custGeom>
              <a:avLst/>
              <a:gdLst/>
              <a:ahLst/>
              <a:cxnLst/>
              <a:rect l="0" t="0" r="0" b="0"/>
              <a:pathLst>
                <a:path w="404610" h="86933">
                  <a:moveTo>
                    <a:pt x="404609" y="27064"/>
                  </a:moveTo>
                  <a:cubicBezTo>
                    <a:pt x="404609" y="27064"/>
                    <a:pt x="403618" y="28449"/>
                    <a:pt x="401752" y="31039"/>
                  </a:cubicBezTo>
                  <a:cubicBezTo>
                    <a:pt x="399898" y="33401"/>
                    <a:pt x="396482" y="37389"/>
                    <a:pt x="391668" y="41022"/>
                  </a:cubicBezTo>
                  <a:cubicBezTo>
                    <a:pt x="386931" y="44984"/>
                    <a:pt x="380721" y="49137"/>
                    <a:pt x="373189" y="53112"/>
                  </a:cubicBezTo>
                  <a:cubicBezTo>
                    <a:pt x="365696" y="57163"/>
                    <a:pt x="356972" y="61214"/>
                    <a:pt x="347154" y="64618"/>
                  </a:cubicBezTo>
                  <a:cubicBezTo>
                    <a:pt x="308115" y="79249"/>
                    <a:pt x="252857" y="86932"/>
                    <a:pt x="198019" y="83503"/>
                  </a:cubicBezTo>
                  <a:cubicBezTo>
                    <a:pt x="170599" y="81865"/>
                    <a:pt x="143256" y="77509"/>
                    <a:pt x="118250" y="70689"/>
                  </a:cubicBezTo>
                  <a:cubicBezTo>
                    <a:pt x="105727" y="67412"/>
                    <a:pt x="93840" y="63209"/>
                    <a:pt x="82753" y="58878"/>
                  </a:cubicBezTo>
                  <a:cubicBezTo>
                    <a:pt x="77241" y="56566"/>
                    <a:pt x="71908" y="54242"/>
                    <a:pt x="66840" y="51880"/>
                  </a:cubicBezTo>
                  <a:cubicBezTo>
                    <a:pt x="61862" y="49251"/>
                    <a:pt x="57061" y="46711"/>
                    <a:pt x="52464" y="44260"/>
                  </a:cubicBezTo>
                  <a:cubicBezTo>
                    <a:pt x="43320" y="39231"/>
                    <a:pt x="35446" y="33744"/>
                    <a:pt x="28689" y="28690"/>
                  </a:cubicBezTo>
                  <a:cubicBezTo>
                    <a:pt x="21984" y="23495"/>
                    <a:pt x="16497" y="18619"/>
                    <a:pt x="12306" y="14250"/>
                  </a:cubicBezTo>
                  <a:cubicBezTo>
                    <a:pt x="7874" y="10211"/>
                    <a:pt x="5118" y="6236"/>
                    <a:pt x="3023" y="3849"/>
                  </a:cubicBezTo>
                  <a:cubicBezTo>
                    <a:pt x="1054" y="1347"/>
                    <a:pt x="0" y="0"/>
                    <a:pt x="0" y="0"/>
                  </a:cubicBezTo>
                  <a:cubicBezTo>
                    <a:pt x="0" y="0"/>
                    <a:pt x="1537" y="750"/>
                    <a:pt x="4419" y="2147"/>
                  </a:cubicBezTo>
                  <a:cubicBezTo>
                    <a:pt x="7264" y="3569"/>
                    <a:pt x="11316" y="5728"/>
                    <a:pt x="16662" y="8039"/>
                  </a:cubicBezTo>
                  <a:cubicBezTo>
                    <a:pt x="21856" y="10580"/>
                    <a:pt x="28499" y="12954"/>
                    <a:pt x="35788" y="15951"/>
                  </a:cubicBezTo>
                  <a:cubicBezTo>
                    <a:pt x="43307" y="18593"/>
                    <a:pt x="51778" y="21311"/>
                    <a:pt x="60998" y="24118"/>
                  </a:cubicBezTo>
                  <a:cubicBezTo>
                    <a:pt x="79629" y="29337"/>
                    <a:pt x="101587" y="34011"/>
                    <a:pt x="125336" y="37643"/>
                  </a:cubicBezTo>
                  <a:cubicBezTo>
                    <a:pt x="137185" y="39612"/>
                    <a:pt x="149568" y="40907"/>
                    <a:pt x="162115" y="42406"/>
                  </a:cubicBezTo>
                  <a:cubicBezTo>
                    <a:pt x="174701" y="43549"/>
                    <a:pt x="187490" y="44882"/>
                    <a:pt x="200342" y="45479"/>
                  </a:cubicBezTo>
                  <a:cubicBezTo>
                    <a:pt x="251714" y="48806"/>
                    <a:pt x="303517" y="47524"/>
                    <a:pt x="342074" y="43434"/>
                  </a:cubicBezTo>
                  <a:cubicBezTo>
                    <a:pt x="351675" y="42215"/>
                    <a:pt x="360502" y="41034"/>
                    <a:pt x="368224" y="39484"/>
                  </a:cubicBezTo>
                  <a:cubicBezTo>
                    <a:pt x="375882" y="37795"/>
                    <a:pt x="382714" y="36360"/>
                    <a:pt x="388023" y="34442"/>
                  </a:cubicBezTo>
                  <a:cubicBezTo>
                    <a:pt x="393484" y="32626"/>
                    <a:pt x="397434" y="31052"/>
                    <a:pt x="400329" y="29413"/>
                  </a:cubicBezTo>
                  <a:cubicBezTo>
                    <a:pt x="403111" y="27877"/>
                    <a:pt x="404609" y="27064"/>
                    <a:pt x="404609"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任意多边形 15"/>
            <p:cNvSpPr/>
            <p:nvPr/>
          </p:nvSpPr>
          <p:spPr>
            <a:xfrm>
              <a:off x="1344" y="9065"/>
              <a:ext cx="2082" cy="376"/>
            </a:xfrm>
            <a:custGeom>
              <a:avLst/>
              <a:gdLst/>
              <a:ahLst/>
              <a:cxnLst/>
              <a:rect l="0" t="0" r="0" b="0"/>
              <a:pathLst>
                <a:path w="851778" h="154014">
                  <a:moveTo>
                    <a:pt x="832854" y="75691"/>
                  </a:moveTo>
                  <a:cubicBezTo>
                    <a:pt x="832854" y="75691"/>
                    <a:pt x="835902" y="73901"/>
                    <a:pt x="842226" y="71348"/>
                  </a:cubicBezTo>
                  <a:cubicBezTo>
                    <a:pt x="843890" y="70815"/>
                    <a:pt x="845579" y="70053"/>
                    <a:pt x="848094" y="69951"/>
                  </a:cubicBezTo>
                  <a:cubicBezTo>
                    <a:pt x="848830" y="70091"/>
                    <a:pt x="849465" y="69824"/>
                    <a:pt x="850583" y="70726"/>
                  </a:cubicBezTo>
                  <a:cubicBezTo>
                    <a:pt x="851777" y="71411"/>
                    <a:pt x="851726" y="73482"/>
                    <a:pt x="851408" y="74079"/>
                  </a:cubicBezTo>
                  <a:cubicBezTo>
                    <a:pt x="850837" y="75819"/>
                    <a:pt x="849999" y="76720"/>
                    <a:pt x="849148" y="77813"/>
                  </a:cubicBezTo>
                  <a:cubicBezTo>
                    <a:pt x="845693" y="81813"/>
                    <a:pt x="841197" y="85356"/>
                    <a:pt x="835927" y="88989"/>
                  </a:cubicBezTo>
                  <a:cubicBezTo>
                    <a:pt x="814959" y="103518"/>
                    <a:pt x="781952" y="119393"/>
                    <a:pt x="740131" y="131534"/>
                  </a:cubicBezTo>
                  <a:cubicBezTo>
                    <a:pt x="719227" y="137617"/>
                    <a:pt x="696202" y="143027"/>
                    <a:pt x="671487" y="146647"/>
                  </a:cubicBezTo>
                  <a:cubicBezTo>
                    <a:pt x="646799" y="150304"/>
                    <a:pt x="620522" y="153111"/>
                    <a:pt x="593255" y="153543"/>
                  </a:cubicBezTo>
                  <a:cubicBezTo>
                    <a:pt x="566014" y="154013"/>
                    <a:pt x="537795" y="153416"/>
                    <a:pt x="509321" y="150546"/>
                  </a:cubicBezTo>
                  <a:cubicBezTo>
                    <a:pt x="480848" y="147727"/>
                    <a:pt x="452146" y="143142"/>
                    <a:pt x="423698" y="137388"/>
                  </a:cubicBezTo>
                  <a:cubicBezTo>
                    <a:pt x="395288" y="131470"/>
                    <a:pt x="367361" y="123583"/>
                    <a:pt x="340195" y="115062"/>
                  </a:cubicBezTo>
                  <a:cubicBezTo>
                    <a:pt x="313081" y="106769"/>
                    <a:pt x="286601" y="96203"/>
                    <a:pt x="262166" y="86245"/>
                  </a:cubicBezTo>
                  <a:cubicBezTo>
                    <a:pt x="237554" y="76505"/>
                    <a:pt x="213754" y="67094"/>
                    <a:pt x="191199" y="58179"/>
                  </a:cubicBezTo>
                  <a:cubicBezTo>
                    <a:pt x="168555" y="49504"/>
                    <a:pt x="147054" y="41656"/>
                    <a:pt x="127153" y="34633"/>
                  </a:cubicBezTo>
                  <a:cubicBezTo>
                    <a:pt x="87275" y="21082"/>
                    <a:pt x="53391" y="11011"/>
                    <a:pt x="29337" y="9385"/>
                  </a:cubicBezTo>
                  <a:cubicBezTo>
                    <a:pt x="17526" y="8585"/>
                    <a:pt x="7595" y="10223"/>
                    <a:pt x="4217" y="15519"/>
                  </a:cubicBezTo>
                  <a:cubicBezTo>
                    <a:pt x="991" y="20916"/>
                    <a:pt x="3404" y="25120"/>
                    <a:pt x="3112" y="24892"/>
                  </a:cubicBezTo>
                  <a:cubicBezTo>
                    <a:pt x="3531" y="24968"/>
                    <a:pt x="0" y="21755"/>
                    <a:pt x="2312" y="14529"/>
                  </a:cubicBezTo>
                  <a:cubicBezTo>
                    <a:pt x="5195" y="7124"/>
                    <a:pt x="16510" y="2718"/>
                    <a:pt x="29083" y="1562"/>
                  </a:cubicBezTo>
                  <a:cubicBezTo>
                    <a:pt x="41999" y="0"/>
                    <a:pt x="57557" y="673"/>
                    <a:pt x="75095" y="2743"/>
                  </a:cubicBezTo>
                  <a:cubicBezTo>
                    <a:pt x="92672" y="4698"/>
                    <a:pt x="112230" y="8204"/>
                    <a:pt x="133261" y="13030"/>
                  </a:cubicBezTo>
                  <a:cubicBezTo>
                    <a:pt x="154356" y="17627"/>
                    <a:pt x="176937" y="23558"/>
                    <a:pt x="200508" y="30645"/>
                  </a:cubicBezTo>
                  <a:cubicBezTo>
                    <a:pt x="224092" y="37452"/>
                    <a:pt x="249035" y="45440"/>
                    <a:pt x="274117" y="54356"/>
                  </a:cubicBezTo>
                  <a:cubicBezTo>
                    <a:pt x="299504" y="63246"/>
                    <a:pt x="324676" y="71754"/>
                    <a:pt x="351092" y="79756"/>
                  </a:cubicBezTo>
                  <a:cubicBezTo>
                    <a:pt x="377368" y="87693"/>
                    <a:pt x="404406" y="94424"/>
                    <a:pt x="431584" y="100266"/>
                  </a:cubicBezTo>
                  <a:cubicBezTo>
                    <a:pt x="485915" y="112140"/>
                    <a:pt x="541249" y="118783"/>
                    <a:pt x="593268" y="120332"/>
                  </a:cubicBezTo>
                  <a:cubicBezTo>
                    <a:pt x="619278" y="120763"/>
                    <a:pt x="644487" y="120649"/>
                    <a:pt x="668312" y="118782"/>
                  </a:cubicBezTo>
                  <a:cubicBezTo>
                    <a:pt x="692112" y="116865"/>
                    <a:pt x="714629" y="114312"/>
                    <a:pt x="735203" y="110603"/>
                  </a:cubicBezTo>
                  <a:cubicBezTo>
                    <a:pt x="776351" y="103250"/>
                    <a:pt x="810095" y="92912"/>
                    <a:pt x="832180" y="82574"/>
                  </a:cubicBezTo>
                  <a:cubicBezTo>
                    <a:pt x="837641" y="79945"/>
                    <a:pt x="842467" y="77342"/>
                    <a:pt x="845998" y="74650"/>
                  </a:cubicBezTo>
                  <a:cubicBezTo>
                    <a:pt x="846798" y="74002"/>
                    <a:pt x="847624" y="73189"/>
                    <a:pt x="847840" y="72821"/>
                  </a:cubicBezTo>
                  <a:cubicBezTo>
                    <a:pt x="847941" y="72478"/>
                    <a:pt x="848043" y="73100"/>
                    <a:pt x="848246" y="73227"/>
                  </a:cubicBezTo>
                  <a:cubicBezTo>
                    <a:pt x="848640" y="73316"/>
                    <a:pt x="848055" y="73100"/>
                    <a:pt x="847827" y="73037"/>
                  </a:cubicBezTo>
                  <a:cubicBezTo>
                    <a:pt x="846239" y="72757"/>
                    <a:pt x="844296" y="73075"/>
                    <a:pt x="842721" y="73278"/>
                  </a:cubicBezTo>
                  <a:cubicBezTo>
                    <a:pt x="836295" y="74523"/>
                    <a:pt x="832854" y="75691"/>
                    <a:pt x="832854" y="7569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16"/>
            <p:cNvSpPr/>
            <p:nvPr/>
          </p:nvSpPr>
          <p:spPr>
            <a:xfrm>
              <a:off x="2202" y="8917"/>
              <a:ext cx="989" cy="212"/>
            </a:xfrm>
            <a:custGeom>
              <a:avLst/>
              <a:gdLst/>
              <a:ahLst/>
              <a:cxnLst/>
              <a:rect l="0" t="0" r="0" b="0"/>
              <a:pathLst>
                <a:path w="404611" h="86933">
                  <a:moveTo>
                    <a:pt x="404610" y="27064"/>
                  </a:moveTo>
                  <a:cubicBezTo>
                    <a:pt x="404610" y="27064"/>
                    <a:pt x="403619" y="28449"/>
                    <a:pt x="401752" y="31039"/>
                  </a:cubicBezTo>
                  <a:cubicBezTo>
                    <a:pt x="399911" y="33401"/>
                    <a:pt x="396482" y="37389"/>
                    <a:pt x="391668" y="41021"/>
                  </a:cubicBezTo>
                  <a:cubicBezTo>
                    <a:pt x="386931" y="44984"/>
                    <a:pt x="380721" y="49137"/>
                    <a:pt x="373190" y="53112"/>
                  </a:cubicBezTo>
                  <a:cubicBezTo>
                    <a:pt x="365697" y="57163"/>
                    <a:pt x="356972" y="61214"/>
                    <a:pt x="347167" y="64618"/>
                  </a:cubicBezTo>
                  <a:cubicBezTo>
                    <a:pt x="308115" y="79249"/>
                    <a:pt x="252870" y="86932"/>
                    <a:pt x="198019" y="83503"/>
                  </a:cubicBezTo>
                  <a:cubicBezTo>
                    <a:pt x="170599" y="81865"/>
                    <a:pt x="143269" y="77509"/>
                    <a:pt x="118250" y="70689"/>
                  </a:cubicBezTo>
                  <a:cubicBezTo>
                    <a:pt x="105728" y="67412"/>
                    <a:pt x="93840" y="63208"/>
                    <a:pt x="82753" y="58878"/>
                  </a:cubicBezTo>
                  <a:cubicBezTo>
                    <a:pt x="77242" y="56566"/>
                    <a:pt x="71920" y="54242"/>
                    <a:pt x="66840" y="51880"/>
                  </a:cubicBezTo>
                  <a:cubicBezTo>
                    <a:pt x="61875" y="49251"/>
                    <a:pt x="57074" y="46711"/>
                    <a:pt x="52464" y="44260"/>
                  </a:cubicBezTo>
                  <a:cubicBezTo>
                    <a:pt x="43333" y="39231"/>
                    <a:pt x="35446" y="33744"/>
                    <a:pt x="28689" y="28690"/>
                  </a:cubicBezTo>
                  <a:cubicBezTo>
                    <a:pt x="21984" y="23495"/>
                    <a:pt x="16510" y="18619"/>
                    <a:pt x="12306" y="14250"/>
                  </a:cubicBezTo>
                  <a:cubicBezTo>
                    <a:pt x="7874" y="10211"/>
                    <a:pt x="5105" y="6236"/>
                    <a:pt x="3023" y="3849"/>
                  </a:cubicBezTo>
                  <a:cubicBezTo>
                    <a:pt x="1054" y="1347"/>
                    <a:pt x="0" y="0"/>
                    <a:pt x="0" y="0"/>
                  </a:cubicBezTo>
                  <a:cubicBezTo>
                    <a:pt x="0" y="0"/>
                    <a:pt x="1537" y="749"/>
                    <a:pt x="4420" y="2147"/>
                  </a:cubicBezTo>
                  <a:cubicBezTo>
                    <a:pt x="7252" y="3569"/>
                    <a:pt x="11303" y="5728"/>
                    <a:pt x="16662" y="8039"/>
                  </a:cubicBezTo>
                  <a:cubicBezTo>
                    <a:pt x="21857" y="10580"/>
                    <a:pt x="28499" y="12954"/>
                    <a:pt x="35789" y="15951"/>
                  </a:cubicBezTo>
                  <a:cubicBezTo>
                    <a:pt x="43307" y="18593"/>
                    <a:pt x="51778" y="21311"/>
                    <a:pt x="60998" y="24117"/>
                  </a:cubicBezTo>
                  <a:cubicBezTo>
                    <a:pt x="79616" y="29337"/>
                    <a:pt x="101575" y="34011"/>
                    <a:pt x="125336" y="37643"/>
                  </a:cubicBezTo>
                  <a:cubicBezTo>
                    <a:pt x="137185" y="39611"/>
                    <a:pt x="149568" y="40907"/>
                    <a:pt x="162103" y="42405"/>
                  </a:cubicBezTo>
                  <a:cubicBezTo>
                    <a:pt x="174701" y="43548"/>
                    <a:pt x="187477" y="44882"/>
                    <a:pt x="200343" y="45479"/>
                  </a:cubicBezTo>
                  <a:cubicBezTo>
                    <a:pt x="251701" y="48806"/>
                    <a:pt x="303517" y="47524"/>
                    <a:pt x="342074" y="43434"/>
                  </a:cubicBezTo>
                  <a:cubicBezTo>
                    <a:pt x="351676" y="42215"/>
                    <a:pt x="360502" y="41034"/>
                    <a:pt x="368224" y="39484"/>
                  </a:cubicBezTo>
                  <a:cubicBezTo>
                    <a:pt x="375869" y="37795"/>
                    <a:pt x="382702" y="36360"/>
                    <a:pt x="388010" y="34442"/>
                  </a:cubicBezTo>
                  <a:cubicBezTo>
                    <a:pt x="393471" y="32626"/>
                    <a:pt x="397421" y="31052"/>
                    <a:pt x="400317" y="29413"/>
                  </a:cubicBezTo>
                  <a:cubicBezTo>
                    <a:pt x="403124" y="27877"/>
                    <a:pt x="404610" y="27064"/>
                    <a:pt x="404610" y="27064"/>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任意多边形 18"/>
            <p:cNvSpPr/>
            <p:nvPr/>
          </p:nvSpPr>
          <p:spPr>
            <a:xfrm>
              <a:off x="9880" y="9685"/>
              <a:ext cx="2082" cy="376"/>
            </a:xfrm>
            <a:custGeom>
              <a:avLst/>
              <a:gdLst/>
              <a:ahLst/>
              <a:cxnLst/>
              <a:rect l="0" t="0" r="0" b="0"/>
              <a:pathLst>
                <a:path w="851740" h="154014">
                  <a:moveTo>
                    <a:pt x="832852" y="78347"/>
                  </a:moveTo>
                  <a:cubicBezTo>
                    <a:pt x="832852" y="78347"/>
                    <a:pt x="836294" y="79528"/>
                    <a:pt x="842745" y="80735"/>
                  </a:cubicBezTo>
                  <a:cubicBezTo>
                    <a:pt x="844307" y="80938"/>
                    <a:pt x="846251" y="81268"/>
                    <a:pt x="847851" y="80976"/>
                  </a:cubicBezTo>
                  <a:cubicBezTo>
                    <a:pt x="848080" y="80913"/>
                    <a:pt x="848651" y="80697"/>
                    <a:pt x="848257" y="80785"/>
                  </a:cubicBezTo>
                  <a:cubicBezTo>
                    <a:pt x="848067" y="80913"/>
                    <a:pt x="847965" y="81535"/>
                    <a:pt x="847864" y="81192"/>
                  </a:cubicBezTo>
                  <a:cubicBezTo>
                    <a:pt x="847648" y="80836"/>
                    <a:pt x="846822" y="80024"/>
                    <a:pt x="846022" y="79363"/>
                  </a:cubicBezTo>
                  <a:cubicBezTo>
                    <a:pt x="842479" y="76683"/>
                    <a:pt x="837653" y="74067"/>
                    <a:pt x="832192" y="71438"/>
                  </a:cubicBezTo>
                  <a:cubicBezTo>
                    <a:pt x="810107" y="61101"/>
                    <a:pt x="776363" y="50763"/>
                    <a:pt x="735215" y="43409"/>
                  </a:cubicBezTo>
                  <a:cubicBezTo>
                    <a:pt x="714641" y="39701"/>
                    <a:pt x="692111" y="37148"/>
                    <a:pt x="668311" y="35231"/>
                  </a:cubicBezTo>
                  <a:cubicBezTo>
                    <a:pt x="644486" y="33364"/>
                    <a:pt x="619277" y="33262"/>
                    <a:pt x="593280" y="33681"/>
                  </a:cubicBezTo>
                  <a:cubicBezTo>
                    <a:pt x="541248" y="35231"/>
                    <a:pt x="485927" y="41872"/>
                    <a:pt x="431596" y="53747"/>
                  </a:cubicBezTo>
                  <a:cubicBezTo>
                    <a:pt x="404418" y="59589"/>
                    <a:pt x="377368" y="66320"/>
                    <a:pt x="351091" y="74257"/>
                  </a:cubicBezTo>
                  <a:cubicBezTo>
                    <a:pt x="324701" y="82258"/>
                    <a:pt x="299504" y="90767"/>
                    <a:pt x="274116" y="99657"/>
                  </a:cubicBezTo>
                  <a:cubicBezTo>
                    <a:pt x="249021" y="108573"/>
                    <a:pt x="224091" y="116561"/>
                    <a:pt x="200507" y="123368"/>
                  </a:cubicBezTo>
                  <a:cubicBezTo>
                    <a:pt x="176936" y="130467"/>
                    <a:pt x="154356" y="136386"/>
                    <a:pt x="133261" y="140983"/>
                  </a:cubicBezTo>
                  <a:cubicBezTo>
                    <a:pt x="112229" y="145796"/>
                    <a:pt x="92671" y="149301"/>
                    <a:pt x="75095" y="151270"/>
                  </a:cubicBezTo>
                  <a:cubicBezTo>
                    <a:pt x="57556" y="153340"/>
                    <a:pt x="41999" y="154013"/>
                    <a:pt x="29083" y="152451"/>
                  </a:cubicBezTo>
                  <a:cubicBezTo>
                    <a:pt x="16497" y="151295"/>
                    <a:pt x="5194" y="146888"/>
                    <a:pt x="2311" y="139484"/>
                  </a:cubicBezTo>
                  <a:cubicBezTo>
                    <a:pt x="0" y="132258"/>
                    <a:pt x="3531" y="129045"/>
                    <a:pt x="3111" y="129121"/>
                  </a:cubicBezTo>
                  <a:cubicBezTo>
                    <a:pt x="3404" y="128879"/>
                    <a:pt x="991" y="133096"/>
                    <a:pt x="4216" y="138494"/>
                  </a:cubicBezTo>
                  <a:cubicBezTo>
                    <a:pt x="7594" y="143789"/>
                    <a:pt x="17526" y="145428"/>
                    <a:pt x="29337" y="144628"/>
                  </a:cubicBezTo>
                  <a:cubicBezTo>
                    <a:pt x="53391" y="143002"/>
                    <a:pt x="87274" y="132931"/>
                    <a:pt x="127152" y="119380"/>
                  </a:cubicBezTo>
                  <a:cubicBezTo>
                    <a:pt x="147053" y="112357"/>
                    <a:pt x="168554" y="104508"/>
                    <a:pt x="191198" y="95834"/>
                  </a:cubicBezTo>
                  <a:cubicBezTo>
                    <a:pt x="213766" y="86906"/>
                    <a:pt x="237553" y="77495"/>
                    <a:pt x="262166" y="67767"/>
                  </a:cubicBezTo>
                  <a:cubicBezTo>
                    <a:pt x="286613" y="57811"/>
                    <a:pt x="313093" y="47244"/>
                    <a:pt x="340207" y="38951"/>
                  </a:cubicBezTo>
                  <a:cubicBezTo>
                    <a:pt x="367386" y="30429"/>
                    <a:pt x="395300" y="22543"/>
                    <a:pt x="423710" y="16624"/>
                  </a:cubicBezTo>
                  <a:cubicBezTo>
                    <a:pt x="452146" y="10884"/>
                    <a:pt x="480847" y="6287"/>
                    <a:pt x="509321" y="3467"/>
                  </a:cubicBezTo>
                  <a:cubicBezTo>
                    <a:pt x="537794" y="597"/>
                    <a:pt x="566013" y="0"/>
                    <a:pt x="593255" y="470"/>
                  </a:cubicBezTo>
                  <a:cubicBezTo>
                    <a:pt x="620509" y="902"/>
                    <a:pt x="646798" y="3708"/>
                    <a:pt x="671474" y="7366"/>
                  </a:cubicBezTo>
                  <a:cubicBezTo>
                    <a:pt x="696189" y="10985"/>
                    <a:pt x="719239" y="16396"/>
                    <a:pt x="740118" y="22479"/>
                  </a:cubicBezTo>
                  <a:cubicBezTo>
                    <a:pt x="781952" y="34620"/>
                    <a:pt x="814959" y="50495"/>
                    <a:pt x="835927" y="65024"/>
                  </a:cubicBezTo>
                  <a:cubicBezTo>
                    <a:pt x="841185" y="68656"/>
                    <a:pt x="845693" y="72212"/>
                    <a:pt x="849135" y="76213"/>
                  </a:cubicBezTo>
                  <a:cubicBezTo>
                    <a:pt x="849973" y="77318"/>
                    <a:pt x="850824" y="78207"/>
                    <a:pt x="851396" y="79960"/>
                  </a:cubicBezTo>
                  <a:cubicBezTo>
                    <a:pt x="851700" y="80544"/>
                    <a:pt x="851739" y="82626"/>
                    <a:pt x="850557" y="83300"/>
                  </a:cubicBezTo>
                  <a:cubicBezTo>
                    <a:pt x="849440" y="84189"/>
                    <a:pt x="848792" y="83935"/>
                    <a:pt x="848081" y="84062"/>
                  </a:cubicBezTo>
                  <a:cubicBezTo>
                    <a:pt x="845553" y="83947"/>
                    <a:pt x="843877" y="83185"/>
                    <a:pt x="842213" y="82665"/>
                  </a:cubicBezTo>
                  <a:cubicBezTo>
                    <a:pt x="835900" y="80138"/>
                    <a:pt x="832852" y="78347"/>
                    <a:pt x="832852" y="78347"/>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任意多边形 19"/>
            <p:cNvSpPr/>
            <p:nvPr/>
          </p:nvSpPr>
          <p:spPr>
            <a:xfrm>
              <a:off x="10738" y="9997"/>
              <a:ext cx="989" cy="212"/>
            </a:xfrm>
            <a:custGeom>
              <a:avLst/>
              <a:gdLst/>
              <a:ahLst/>
              <a:cxnLst/>
              <a:rect l="0" t="0" r="0" b="0"/>
              <a:pathLst>
                <a:path w="404635" h="86932">
                  <a:moveTo>
                    <a:pt x="404634" y="59881"/>
                  </a:moveTo>
                  <a:cubicBezTo>
                    <a:pt x="404634" y="59881"/>
                    <a:pt x="403135" y="59068"/>
                    <a:pt x="400329" y="57518"/>
                  </a:cubicBezTo>
                  <a:cubicBezTo>
                    <a:pt x="397433" y="55880"/>
                    <a:pt x="393483" y="54305"/>
                    <a:pt x="388023" y="52489"/>
                  </a:cubicBezTo>
                  <a:cubicBezTo>
                    <a:pt x="382714" y="50559"/>
                    <a:pt x="375881" y="49123"/>
                    <a:pt x="368223" y="47447"/>
                  </a:cubicBezTo>
                  <a:cubicBezTo>
                    <a:pt x="360515" y="45898"/>
                    <a:pt x="351675" y="44717"/>
                    <a:pt x="342074" y="43497"/>
                  </a:cubicBezTo>
                  <a:cubicBezTo>
                    <a:pt x="303517" y="39408"/>
                    <a:pt x="251714" y="38125"/>
                    <a:pt x="200342" y="41453"/>
                  </a:cubicBezTo>
                  <a:cubicBezTo>
                    <a:pt x="187490" y="42049"/>
                    <a:pt x="174701" y="43383"/>
                    <a:pt x="162115" y="44526"/>
                  </a:cubicBezTo>
                  <a:cubicBezTo>
                    <a:pt x="149580" y="46037"/>
                    <a:pt x="137185" y="47333"/>
                    <a:pt x="125336" y="49289"/>
                  </a:cubicBezTo>
                  <a:cubicBezTo>
                    <a:pt x="101587" y="52921"/>
                    <a:pt x="79616" y="57594"/>
                    <a:pt x="60998" y="62814"/>
                  </a:cubicBezTo>
                  <a:cubicBezTo>
                    <a:pt x="51765" y="65621"/>
                    <a:pt x="43294" y="68326"/>
                    <a:pt x="35788" y="70980"/>
                  </a:cubicBezTo>
                  <a:cubicBezTo>
                    <a:pt x="28498" y="73977"/>
                    <a:pt x="21857" y="76352"/>
                    <a:pt x="16662" y="78892"/>
                  </a:cubicBezTo>
                  <a:cubicBezTo>
                    <a:pt x="11315" y="81204"/>
                    <a:pt x="7264" y="83362"/>
                    <a:pt x="4419" y="84785"/>
                  </a:cubicBezTo>
                  <a:cubicBezTo>
                    <a:pt x="1536" y="86182"/>
                    <a:pt x="0" y="86931"/>
                    <a:pt x="0" y="86931"/>
                  </a:cubicBezTo>
                  <a:cubicBezTo>
                    <a:pt x="0" y="86931"/>
                    <a:pt x="1054" y="85598"/>
                    <a:pt x="3022" y="83083"/>
                  </a:cubicBezTo>
                  <a:cubicBezTo>
                    <a:pt x="5118" y="80696"/>
                    <a:pt x="7886" y="76720"/>
                    <a:pt x="12306" y="72682"/>
                  </a:cubicBezTo>
                  <a:cubicBezTo>
                    <a:pt x="16497" y="68313"/>
                    <a:pt x="21983" y="63423"/>
                    <a:pt x="28689" y="58242"/>
                  </a:cubicBezTo>
                  <a:cubicBezTo>
                    <a:pt x="35446" y="53187"/>
                    <a:pt x="43320" y="47701"/>
                    <a:pt x="52464" y="42672"/>
                  </a:cubicBezTo>
                  <a:cubicBezTo>
                    <a:pt x="57061" y="40233"/>
                    <a:pt x="61861" y="37680"/>
                    <a:pt x="66840" y="35051"/>
                  </a:cubicBezTo>
                  <a:cubicBezTo>
                    <a:pt x="71907" y="32689"/>
                    <a:pt x="77241" y="30352"/>
                    <a:pt x="82753" y="28054"/>
                  </a:cubicBezTo>
                  <a:cubicBezTo>
                    <a:pt x="93840" y="23723"/>
                    <a:pt x="105727" y="19519"/>
                    <a:pt x="118249" y="16243"/>
                  </a:cubicBezTo>
                  <a:cubicBezTo>
                    <a:pt x="143269" y="9423"/>
                    <a:pt x="170599" y="5080"/>
                    <a:pt x="198018" y="3429"/>
                  </a:cubicBezTo>
                  <a:cubicBezTo>
                    <a:pt x="252857" y="0"/>
                    <a:pt x="308115" y="7683"/>
                    <a:pt x="347155" y="22313"/>
                  </a:cubicBezTo>
                  <a:cubicBezTo>
                    <a:pt x="356959" y="25717"/>
                    <a:pt x="365696" y="29768"/>
                    <a:pt x="373189" y="33820"/>
                  </a:cubicBezTo>
                  <a:cubicBezTo>
                    <a:pt x="380720" y="37795"/>
                    <a:pt x="386931" y="41960"/>
                    <a:pt x="391668" y="45910"/>
                  </a:cubicBezTo>
                  <a:cubicBezTo>
                    <a:pt x="396481" y="49542"/>
                    <a:pt x="399897" y="53543"/>
                    <a:pt x="401752" y="55892"/>
                  </a:cubicBezTo>
                  <a:cubicBezTo>
                    <a:pt x="403643" y="58496"/>
                    <a:pt x="404634" y="59881"/>
                    <a:pt x="404634"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任意多边形 21"/>
            <p:cNvSpPr/>
            <p:nvPr/>
          </p:nvSpPr>
          <p:spPr>
            <a:xfrm>
              <a:off x="13482" y="9765"/>
              <a:ext cx="2082" cy="376"/>
            </a:xfrm>
            <a:custGeom>
              <a:avLst/>
              <a:gdLst/>
              <a:ahLst/>
              <a:cxnLst/>
              <a:rect l="0" t="0" r="0" b="0"/>
              <a:pathLst>
                <a:path w="851739" h="154015">
                  <a:moveTo>
                    <a:pt x="832852" y="78348"/>
                  </a:moveTo>
                  <a:cubicBezTo>
                    <a:pt x="832852" y="78348"/>
                    <a:pt x="836294" y="79529"/>
                    <a:pt x="842745" y="80735"/>
                  </a:cubicBezTo>
                  <a:cubicBezTo>
                    <a:pt x="844307" y="80938"/>
                    <a:pt x="846251" y="81268"/>
                    <a:pt x="847851" y="80977"/>
                  </a:cubicBezTo>
                  <a:cubicBezTo>
                    <a:pt x="848080" y="80913"/>
                    <a:pt x="848651" y="80697"/>
                    <a:pt x="848257" y="80786"/>
                  </a:cubicBezTo>
                  <a:cubicBezTo>
                    <a:pt x="848067" y="80913"/>
                    <a:pt x="847965" y="81535"/>
                    <a:pt x="847864" y="81192"/>
                  </a:cubicBezTo>
                  <a:cubicBezTo>
                    <a:pt x="847648" y="80837"/>
                    <a:pt x="846822" y="80024"/>
                    <a:pt x="846022" y="79363"/>
                  </a:cubicBezTo>
                  <a:cubicBezTo>
                    <a:pt x="842479" y="76684"/>
                    <a:pt x="837653" y="74068"/>
                    <a:pt x="832192" y="71439"/>
                  </a:cubicBezTo>
                  <a:cubicBezTo>
                    <a:pt x="810107" y="61101"/>
                    <a:pt x="776363" y="50763"/>
                    <a:pt x="735215" y="43410"/>
                  </a:cubicBezTo>
                  <a:cubicBezTo>
                    <a:pt x="714641" y="39702"/>
                    <a:pt x="692111" y="37149"/>
                    <a:pt x="668311" y="35231"/>
                  </a:cubicBezTo>
                  <a:cubicBezTo>
                    <a:pt x="644486" y="33364"/>
                    <a:pt x="619277" y="33262"/>
                    <a:pt x="593280" y="33681"/>
                  </a:cubicBezTo>
                  <a:cubicBezTo>
                    <a:pt x="541248" y="35231"/>
                    <a:pt x="485927" y="41873"/>
                    <a:pt x="431596" y="53747"/>
                  </a:cubicBezTo>
                  <a:cubicBezTo>
                    <a:pt x="404418" y="59589"/>
                    <a:pt x="377368" y="66320"/>
                    <a:pt x="351091" y="74258"/>
                  </a:cubicBezTo>
                  <a:cubicBezTo>
                    <a:pt x="324701" y="82259"/>
                    <a:pt x="299504" y="90767"/>
                    <a:pt x="274116" y="99658"/>
                  </a:cubicBezTo>
                  <a:cubicBezTo>
                    <a:pt x="249021" y="108573"/>
                    <a:pt x="224091" y="116561"/>
                    <a:pt x="200507" y="123369"/>
                  </a:cubicBezTo>
                  <a:cubicBezTo>
                    <a:pt x="176949" y="130468"/>
                    <a:pt x="154356" y="136386"/>
                    <a:pt x="133261" y="140983"/>
                  </a:cubicBezTo>
                  <a:cubicBezTo>
                    <a:pt x="112229" y="145797"/>
                    <a:pt x="92684" y="149302"/>
                    <a:pt x="75107" y="151270"/>
                  </a:cubicBezTo>
                  <a:cubicBezTo>
                    <a:pt x="57556" y="153340"/>
                    <a:pt x="42011" y="154014"/>
                    <a:pt x="29095" y="152451"/>
                  </a:cubicBezTo>
                  <a:cubicBezTo>
                    <a:pt x="16510" y="151296"/>
                    <a:pt x="5194" y="146889"/>
                    <a:pt x="2311" y="139485"/>
                  </a:cubicBezTo>
                  <a:cubicBezTo>
                    <a:pt x="0" y="132258"/>
                    <a:pt x="3543" y="129045"/>
                    <a:pt x="3111" y="129121"/>
                  </a:cubicBezTo>
                  <a:cubicBezTo>
                    <a:pt x="3390" y="128880"/>
                    <a:pt x="990" y="133096"/>
                    <a:pt x="4216" y="138494"/>
                  </a:cubicBezTo>
                  <a:cubicBezTo>
                    <a:pt x="7594" y="143790"/>
                    <a:pt x="17526" y="145428"/>
                    <a:pt x="29336" y="144628"/>
                  </a:cubicBezTo>
                  <a:cubicBezTo>
                    <a:pt x="53403" y="143003"/>
                    <a:pt x="87286" y="132932"/>
                    <a:pt x="127152" y="119380"/>
                  </a:cubicBezTo>
                  <a:cubicBezTo>
                    <a:pt x="147053" y="112357"/>
                    <a:pt x="168554" y="104509"/>
                    <a:pt x="191198" y="95835"/>
                  </a:cubicBezTo>
                  <a:cubicBezTo>
                    <a:pt x="213753" y="86906"/>
                    <a:pt x="237553" y="77496"/>
                    <a:pt x="262166" y="67768"/>
                  </a:cubicBezTo>
                  <a:cubicBezTo>
                    <a:pt x="286613" y="57811"/>
                    <a:pt x="313093" y="47245"/>
                    <a:pt x="340207" y="38951"/>
                  </a:cubicBezTo>
                  <a:cubicBezTo>
                    <a:pt x="367385" y="30430"/>
                    <a:pt x="395300" y="22543"/>
                    <a:pt x="423710" y="16625"/>
                  </a:cubicBezTo>
                  <a:cubicBezTo>
                    <a:pt x="452145" y="10884"/>
                    <a:pt x="480847" y="6287"/>
                    <a:pt x="509320" y="3467"/>
                  </a:cubicBezTo>
                  <a:cubicBezTo>
                    <a:pt x="537794" y="597"/>
                    <a:pt x="566013" y="0"/>
                    <a:pt x="593255" y="470"/>
                  </a:cubicBezTo>
                  <a:cubicBezTo>
                    <a:pt x="620509" y="902"/>
                    <a:pt x="646798" y="3709"/>
                    <a:pt x="671474" y="7366"/>
                  </a:cubicBezTo>
                  <a:cubicBezTo>
                    <a:pt x="696188" y="10986"/>
                    <a:pt x="719239" y="16396"/>
                    <a:pt x="740118" y="22479"/>
                  </a:cubicBezTo>
                  <a:cubicBezTo>
                    <a:pt x="781951" y="34620"/>
                    <a:pt x="814959" y="50495"/>
                    <a:pt x="835926" y="65024"/>
                  </a:cubicBezTo>
                  <a:cubicBezTo>
                    <a:pt x="841184" y="68657"/>
                    <a:pt x="845693" y="72213"/>
                    <a:pt x="849134" y="76213"/>
                  </a:cubicBezTo>
                  <a:cubicBezTo>
                    <a:pt x="849973" y="77318"/>
                    <a:pt x="850824" y="78207"/>
                    <a:pt x="851395" y="79960"/>
                  </a:cubicBezTo>
                  <a:cubicBezTo>
                    <a:pt x="851700" y="80544"/>
                    <a:pt x="851738" y="82627"/>
                    <a:pt x="850557" y="83300"/>
                  </a:cubicBezTo>
                  <a:cubicBezTo>
                    <a:pt x="849439" y="84189"/>
                    <a:pt x="848791" y="83935"/>
                    <a:pt x="848080" y="84062"/>
                  </a:cubicBezTo>
                  <a:cubicBezTo>
                    <a:pt x="845553" y="83948"/>
                    <a:pt x="843877" y="83186"/>
                    <a:pt x="842213" y="82665"/>
                  </a:cubicBezTo>
                  <a:cubicBezTo>
                    <a:pt x="835900" y="80138"/>
                    <a:pt x="832852" y="78348"/>
                    <a:pt x="832852" y="7834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任意多边形 22"/>
            <p:cNvSpPr/>
            <p:nvPr/>
          </p:nvSpPr>
          <p:spPr>
            <a:xfrm>
              <a:off x="14339" y="10077"/>
              <a:ext cx="989" cy="212"/>
            </a:xfrm>
            <a:custGeom>
              <a:avLst/>
              <a:gdLst/>
              <a:ahLst/>
              <a:cxnLst/>
              <a:rect l="0" t="0" r="0" b="0"/>
              <a:pathLst>
                <a:path w="404635" h="86933">
                  <a:moveTo>
                    <a:pt x="404634" y="59881"/>
                  </a:moveTo>
                  <a:cubicBezTo>
                    <a:pt x="404634" y="59881"/>
                    <a:pt x="403135" y="59068"/>
                    <a:pt x="400329" y="57519"/>
                  </a:cubicBezTo>
                  <a:cubicBezTo>
                    <a:pt x="397433" y="55880"/>
                    <a:pt x="393483" y="54306"/>
                    <a:pt x="388022" y="52490"/>
                  </a:cubicBezTo>
                  <a:cubicBezTo>
                    <a:pt x="382714" y="50559"/>
                    <a:pt x="375881" y="49124"/>
                    <a:pt x="368223" y="47448"/>
                  </a:cubicBezTo>
                  <a:cubicBezTo>
                    <a:pt x="360514" y="45898"/>
                    <a:pt x="351675" y="44717"/>
                    <a:pt x="342074" y="43498"/>
                  </a:cubicBezTo>
                  <a:cubicBezTo>
                    <a:pt x="303517" y="39409"/>
                    <a:pt x="251714" y="38126"/>
                    <a:pt x="200342" y="41453"/>
                  </a:cubicBezTo>
                  <a:cubicBezTo>
                    <a:pt x="187490" y="42050"/>
                    <a:pt x="174700" y="43383"/>
                    <a:pt x="162115" y="44526"/>
                  </a:cubicBezTo>
                  <a:cubicBezTo>
                    <a:pt x="149580" y="46038"/>
                    <a:pt x="137185" y="47333"/>
                    <a:pt x="125336" y="49289"/>
                  </a:cubicBezTo>
                  <a:cubicBezTo>
                    <a:pt x="101587" y="52921"/>
                    <a:pt x="79616" y="57595"/>
                    <a:pt x="60997" y="62814"/>
                  </a:cubicBezTo>
                  <a:cubicBezTo>
                    <a:pt x="51765" y="65621"/>
                    <a:pt x="43293" y="68326"/>
                    <a:pt x="35788" y="70981"/>
                  </a:cubicBezTo>
                  <a:cubicBezTo>
                    <a:pt x="28498" y="73978"/>
                    <a:pt x="21856" y="76353"/>
                    <a:pt x="16662" y="78893"/>
                  </a:cubicBezTo>
                  <a:cubicBezTo>
                    <a:pt x="11315" y="81204"/>
                    <a:pt x="7264" y="83363"/>
                    <a:pt x="4419" y="84785"/>
                  </a:cubicBezTo>
                  <a:cubicBezTo>
                    <a:pt x="1536" y="86182"/>
                    <a:pt x="0" y="86932"/>
                    <a:pt x="0" y="86932"/>
                  </a:cubicBezTo>
                  <a:cubicBezTo>
                    <a:pt x="0" y="86932"/>
                    <a:pt x="1054" y="85598"/>
                    <a:pt x="3022" y="83083"/>
                  </a:cubicBezTo>
                  <a:cubicBezTo>
                    <a:pt x="5118" y="80696"/>
                    <a:pt x="7886" y="76721"/>
                    <a:pt x="12306" y="72682"/>
                  </a:cubicBezTo>
                  <a:cubicBezTo>
                    <a:pt x="16497" y="68313"/>
                    <a:pt x="21983" y="63424"/>
                    <a:pt x="28689" y="58242"/>
                  </a:cubicBezTo>
                  <a:cubicBezTo>
                    <a:pt x="35445" y="53188"/>
                    <a:pt x="43319" y="47701"/>
                    <a:pt x="52463" y="42672"/>
                  </a:cubicBezTo>
                  <a:cubicBezTo>
                    <a:pt x="57061" y="40234"/>
                    <a:pt x="61861" y="37681"/>
                    <a:pt x="66840" y="35052"/>
                  </a:cubicBezTo>
                  <a:cubicBezTo>
                    <a:pt x="71907" y="32690"/>
                    <a:pt x="77241" y="30353"/>
                    <a:pt x="82753" y="28054"/>
                  </a:cubicBezTo>
                  <a:cubicBezTo>
                    <a:pt x="93840" y="23723"/>
                    <a:pt x="105727" y="19520"/>
                    <a:pt x="118249" y="16243"/>
                  </a:cubicBezTo>
                  <a:cubicBezTo>
                    <a:pt x="143268" y="9424"/>
                    <a:pt x="170599" y="5080"/>
                    <a:pt x="198018" y="3429"/>
                  </a:cubicBezTo>
                  <a:cubicBezTo>
                    <a:pt x="252857" y="0"/>
                    <a:pt x="308114" y="7683"/>
                    <a:pt x="347154" y="22314"/>
                  </a:cubicBezTo>
                  <a:cubicBezTo>
                    <a:pt x="356959" y="25718"/>
                    <a:pt x="365696" y="29769"/>
                    <a:pt x="373189" y="33820"/>
                  </a:cubicBezTo>
                  <a:cubicBezTo>
                    <a:pt x="380720" y="37795"/>
                    <a:pt x="386931" y="41961"/>
                    <a:pt x="391667" y="45910"/>
                  </a:cubicBezTo>
                  <a:cubicBezTo>
                    <a:pt x="396481" y="49543"/>
                    <a:pt x="399897" y="53543"/>
                    <a:pt x="401751" y="55893"/>
                  </a:cubicBezTo>
                  <a:cubicBezTo>
                    <a:pt x="403643" y="58497"/>
                    <a:pt x="404634" y="59881"/>
                    <a:pt x="404634"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任意多边形 24"/>
            <p:cNvSpPr/>
            <p:nvPr/>
          </p:nvSpPr>
          <p:spPr>
            <a:xfrm>
              <a:off x="6612" y="9684"/>
              <a:ext cx="2082" cy="376"/>
            </a:xfrm>
            <a:custGeom>
              <a:avLst/>
              <a:gdLst/>
              <a:ahLst/>
              <a:cxnLst/>
              <a:rect l="0" t="0" r="0" b="0"/>
              <a:pathLst>
                <a:path w="851752" h="154014">
                  <a:moveTo>
                    <a:pt x="832828" y="78347"/>
                  </a:moveTo>
                  <a:cubicBezTo>
                    <a:pt x="832828" y="78347"/>
                    <a:pt x="836270" y="79528"/>
                    <a:pt x="842722" y="80735"/>
                  </a:cubicBezTo>
                  <a:cubicBezTo>
                    <a:pt x="844296" y="80938"/>
                    <a:pt x="846240" y="81268"/>
                    <a:pt x="847827" y="80976"/>
                  </a:cubicBezTo>
                  <a:cubicBezTo>
                    <a:pt x="848056" y="80913"/>
                    <a:pt x="848627" y="80697"/>
                    <a:pt x="848246" y="80785"/>
                  </a:cubicBezTo>
                  <a:cubicBezTo>
                    <a:pt x="848055" y="80913"/>
                    <a:pt x="847941" y="81535"/>
                    <a:pt x="847840" y="81192"/>
                  </a:cubicBezTo>
                  <a:cubicBezTo>
                    <a:pt x="847624" y="80836"/>
                    <a:pt x="846785" y="80023"/>
                    <a:pt x="845998" y="79363"/>
                  </a:cubicBezTo>
                  <a:cubicBezTo>
                    <a:pt x="842455" y="76683"/>
                    <a:pt x="837642" y="74067"/>
                    <a:pt x="832180" y="71438"/>
                  </a:cubicBezTo>
                  <a:cubicBezTo>
                    <a:pt x="810095" y="61101"/>
                    <a:pt x="776351" y="50763"/>
                    <a:pt x="735203" y="43409"/>
                  </a:cubicBezTo>
                  <a:cubicBezTo>
                    <a:pt x="714617" y="39701"/>
                    <a:pt x="692099" y="37148"/>
                    <a:pt x="668312" y="35230"/>
                  </a:cubicBezTo>
                  <a:cubicBezTo>
                    <a:pt x="644487" y="33363"/>
                    <a:pt x="619278" y="33262"/>
                    <a:pt x="593268" y="33681"/>
                  </a:cubicBezTo>
                  <a:cubicBezTo>
                    <a:pt x="541249" y="35230"/>
                    <a:pt x="485915" y="41872"/>
                    <a:pt x="431584" y="53747"/>
                  </a:cubicBezTo>
                  <a:cubicBezTo>
                    <a:pt x="404407" y="59589"/>
                    <a:pt x="377355" y="66320"/>
                    <a:pt x="351092" y="74257"/>
                  </a:cubicBezTo>
                  <a:cubicBezTo>
                    <a:pt x="324689" y="82258"/>
                    <a:pt x="299505" y="90767"/>
                    <a:pt x="274117" y="99657"/>
                  </a:cubicBezTo>
                  <a:cubicBezTo>
                    <a:pt x="249022" y="108572"/>
                    <a:pt x="224079" y="116561"/>
                    <a:pt x="200508" y="123368"/>
                  </a:cubicBezTo>
                  <a:cubicBezTo>
                    <a:pt x="176937" y="130467"/>
                    <a:pt x="154356" y="136385"/>
                    <a:pt x="133261" y="140983"/>
                  </a:cubicBezTo>
                  <a:cubicBezTo>
                    <a:pt x="112230" y="145796"/>
                    <a:pt x="92672" y="149301"/>
                    <a:pt x="75095" y="151270"/>
                  </a:cubicBezTo>
                  <a:cubicBezTo>
                    <a:pt x="57557" y="153340"/>
                    <a:pt x="41999" y="154013"/>
                    <a:pt x="29083" y="152451"/>
                  </a:cubicBezTo>
                  <a:cubicBezTo>
                    <a:pt x="16498" y="151295"/>
                    <a:pt x="5195" y="146888"/>
                    <a:pt x="2312" y="139484"/>
                  </a:cubicBezTo>
                  <a:cubicBezTo>
                    <a:pt x="0" y="132258"/>
                    <a:pt x="3531" y="129045"/>
                    <a:pt x="3112" y="129121"/>
                  </a:cubicBezTo>
                  <a:cubicBezTo>
                    <a:pt x="3404" y="128879"/>
                    <a:pt x="991" y="133096"/>
                    <a:pt x="4217" y="138493"/>
                  </a:cubicBezTo>
                  <a:cubicBezTo>
                    <a:pt x="7595" y="143789"/>
                    <a:pt x="17526" y="145428"/>
                    <a:pt x="29337" y="144628"/>
                  </a:cubicBezTo>
                  <a:cubicBezTo>
                    <a:pt x="53391" y="143002"/>
                    <a:pt x="87275" y="132931"/>
                    <a:pt x="127153" y="119380"/>
                  </a:cubicBezTo>
                  <a:cubicBezTo>
                    <a:pt x="147054" y="112357"/>
                    <a:pt x="168555" y="104508"/>
                    <a:pt x="191199" y="95834"/>
                  </a:cubicBezTo>
                  <a:cubicBezTo>
                    <a:pt x="213767" y="86906"/>
                    <a:pt x="237554" y="77495"/>
                    <a:pt x="262166" y="67767"/>
                  </a:cubicBezTo>
                  <a:cubicBezTo>
                    <a:pt x="286601" y="57810"/>
                    <a:pt x="313081" y="47244"/>
                    <a:pt x="340195" y="38951"/>
                  </a:cubicBezTo>
                  <a:cubicBezTo>
                    <a:pt x="367373" y="30429"/>
                    <a:pt x="395288" y="22542"/>
                    <a:pt x="423698" y="16624"/>
                  </a:cubicBezTo>
                  <a:cubicBezTo>
                    <a:pt x="452133" y="10884"/>
                    <a:pt x="480848" y="6286"/>
                    <a:pt x="509321" y="3467"/>
                  </a:cubicBezTo>
                  <a:cubicBezTo>
                    <a:pt x="537782" y="596"/>
                    <a:pt x="566014" y="0"/>
                    <a:pt x="593243" y="470"/>
                  </a:cubicBezTo>
                  <a:cubicBezTo>
                    <a:pt x="620510" y="902"/>
                    <a:pt x="646786" y="3708"/>
                    <a:pt x="671475" y="7366"/>
                  </a:cubicBezTo>
                  <a:cubicBezTo>
                    <a:pt x="696189" y="10985"/>
                    <a:pt x="719227" y="16396"/>
                    <a:pt x="740118" y="22479"/>
                  </a:cubicBezTo>
                  <a:cubicBezTo>
                    <a:pt x="781952" y="34620"/>
                    <a:pt x="814959" y="50495"/>
                    <a:pt x="835927" y="65024"/>
                  </a:cubicBezTo>
                  <a:cubicBezTo>
                    <a:pt x="841185" y="68656"/>
                    <a:pt x="845694" y="72212"/>
                    <a:pt x="849148" y="76213"/>
                  </a:cubicBezTo>
                  <a:cubicBezTo>
                    <a:pt x="849986" y="77318"/>
                    <a:pt x="850824" y="78207"/>
                    <a:pt x="851395" y="79959"/>
                  </a:cubicBezTo>
                  <a:cubicBezTo>
                    <a:pt x="851713" y="80544"/>
                    <a:pt x="851751" y="82626"/>
                    <a:pt x="850557" y="83300"/>
                  </a:cubicBezTo>
                  <a:cubicBezTo>
                    <a:pt x="849439" y="84189"/>
                    <a:pt x="848792" y="83934"/>
                    <a:pt x="848068" y="84062"/>
                  </a:cubicBezTo>
                  <a:cubicBezTo>
                    <a:pt x="845553" y="83947"/>
                    <a:pt x="843864" y="83185"/>
                    <a:pt x="842200" y="82665"/>
                  </a:cubicBezTo>
                  <a:cubicBezTo>
                    <a:pt x="835889" y="80138"/>
                    <a:pt x="832828" y="78347"/>
                    <a:pt x="832828" y="78347"/>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任意多边形 25"/>
            <p:cNvSpPr/>
            <p:nvPr/>
          </p:nvSpPr>
          <p:spPr>
            <a:xfrm>
              <a:off x="7470" y="9996"/>
              <a:ext cx="989" cy="212"/>
            </a:xfrm>
            <a:custGeom>
              <a:avLst/>
              <a:gdLst/>
              <a:ahLst/>
              <a:cxnLst/>
              <a:rect l="0" t="0" r="0" b="0"/>
              <a:pathLst>
                <a:path w="404623" h="86932">
                  <a:moveTo>
                    <a:pt x="404622" y="59880"/>
                  </a:moveTo>
                  <a:cubicBezTo>
                    <a:pt x="404622" y="59880"/>
                    <a:pt x="403123" y="59068"/>
                    <a:pt x="400317" y="57518"/>
                  </a:cubicBezTo>
                  <a:cubicBezTo>
                    <a:pt x="397421" y="55880"/>
                    <a:pt x="393472" y="54305"/>
                    <a:pt x="388011" y="52489"/>
                  </a:cubicBezTo>
                  <a:cubicBezTo>
                    <a:pt x="382702" y="50559"/>
                    <a:pt x="375869" y="49123"/>
                    <a:pt x="368224" y="47447"/>
                  </a:cubicBezTo>
                  <a:cubicBezTo>
                    <a:pt x="360502" y="45898"/>
                    <a:pt x="351676" y="44717"/>
                    <a:pt x="342075" y="43497"/>
                  </a:cubicBezTo>
                  <a:cubicBezTo>
                    <a:pt x="303517" y="39408"/>
                    <a:pt x="251701" y="38125"/>
                    <a:pt x="200343" y="41452"/>
                  </a:cubicBezTo>
                  <a:cubicBezTo>
                    <a:pt x="187478" y="42049"/>
                    <a:pt x="174701" y="43383"/>
                    <a:pt x="162116" y="44526"/>
                  </a:cubicBezTo>
                  <a:cubicBezTo>
                    <a:pt x="149581" y="46037"/>
                    <a:pt x="137198" y="47333"/>
                    <a:pt x="125349" y="49288"/>
                  </a:cubicBezTo>
                  <a:cubicBezTo>
                    <a:pt x="101587" y="52921"/>
                    <a:pt x="79616" y="57594"/>
                    <a:pt x="60998" y="62814"/>
                  </a:cubicBezTo>
                  <a:cubicBezTo>
                    <a:pt x="51778" y="65621"/>
                    <a:pt x="43307" y="68326"/>
                    <a:pt x="35789" y="70980"/>
                  </a:cubicBezTo>
                  <a:cubicBezTo>
                    <a:pt x="28499" y="73977"/>
                    <a:pt x="21857" y="76352"/>
                    <a:pt x="16663" y="78892"/>
                  </a:cubicBezTo>
                  <a:cubicBezTo>
                    <a:pt x="11316" y="81204"/>
                    <a:pt x="7252" y="83362"/>
                    <a:pt x="4420" y="84785"/>
                  </a:cubicBezTo>
                  <a:cubicBezTo>
                    <a:pt x="1537" y="86182"/>
                    <a:pt x="0" y="86931"/>
                    <a:pt x="0" y="86931"/>
                  </a:cubicBezTo>
                  <a:cubicBezTo>
                    <a:pt x="0" y="86931"/>
                    <a:pt x="1054" y="85597"/>
                    <a:pt x="3023" y="83083"/>
                  </a:cubicBezTo>
                  <a:cubicBezTo>
                    <a:pt x="5118" y="80695"/>
                    <a:pt x="7887" y="76720"/>
                    <a:pt x="12306" y="72682"/>
                  </a:cubicBezTo>
                  <a:cubicBezTo>
                    <a:pt x="16510" y="68313"/>
                    <a:pt x="21984" y="63423"/>
                    <a:pt x="28689" y="58242"/>
                  </a:cubicBezTo>
                  <a:cubicBezTo>
                    <a:pt x="35446" y="53187"/>
                    <a:pt x="43320" y="47701"/>
                    <a:pt x="52464" y="42671"/>
                  </a:cubicBezTo>
                  <a:cubicBezTo>
                    <a:pt x="57074" y="40233"/>
                    <a:pt x="61874" y="37680"/>
                    <a:pt x="66840" y="35051"/>
                  </a:cubicBezTo>
                  <a:cubicBezTo>
                    <a:pt x="71920" y="32689"/>
                    <a:pt x="77241" y="30352"/>
                    <a:pt x="82753" y="28054"/>
                  </a:cubicBezTo>
                  <a:cubicBezTo>
                    <a:pt x="93840" y="23723"/>
                    <a:pt x="105728" y="19519"/>
                    <a:pt x="118250" y="16243"/>
                  </a:cubicBezTo>
                  <a:cubicBezTo>
                    <a:pt x="143269" y="9423"/>
                    <a:pt x="170599" y="5080"/>
                    <a:pt x="198019" y="3428"/>
                  </a:cubicBezTo>
                  <a:cubicBezTo>
                    <a:pt x="252870" y="0"/>
                    <a:pt x="308115" y="7683"/>
                    <a:pt x="347167" y="22313"/>
                  </a:cubicBezTo>
                  <a:cubicBezTo>
                    <a:pt x="356972" y="25717"/>
                    <a:pt x="365697" y="29768"/>
                    <a:pt x="373190" y="33820"/>
                  </a:cubicBezTo>
                  <a:cubicBezTo>
                    <a:pt x="380721" y="37795"/>
                    <a:pt x="386931" y="41960"/>
                    <a:pt x="391668" y="45910"/>
                  </a:cubicBezTo>
                  <a:cubicBezTo>
                    <a:pt x="396481" y="49542"/>
                    <a:pt x="399910" y="53543"/>
                    <a:pt x="401752" y="55892"/>
                  </a:cubicBezTo>
                  <a:cubicBezTo>
                    <a:pt x="403631" y="58509"/>
                    <a:pt x="404622" y="59880"/>
                    <a:pt x="404622" y="59880"/>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任意多边形 27"/>
            <p:cNvSpPr/>
            <p:nvPr/>
          </p:nvSpPr>
          <p:spPr>
            <a:xfrm>
              <a:off x="2926" y="9603"/>
              <a:ext cx="2082" cy="376"/>
            </a:xfrm>
            <a:custGeom>
              <a:avLst/>
              <a:gdLst/>
              <a:ahLst/>
              <a:cxnLst/>
              <a:rect l="0" t="0" r="0" b="0"/>
              <a:pathLst>
                <a:path w="851751" h="154015">
                  <a:moveTo>
                    <a:pt x="832827" y="78348"/>
                  </a:moveTo>
                  <a:cubicBezTo>
                    <a:pt x="832827" y="78348"/>
                    <a:pt x="836269" y="79529"/>
                    <a:pt x="842721" y="80735"/>
                  </a:cubicBezTo>
                  <a:cubicBezTo>
                    <a:pt x="844295" y="80938"/>
                    <a:pt x="846239" y="81269"/>
                    <a:pt x="847826" y="80977"/>
                  </a:cubicBezTo>
                  <a:cubicBezTo>
                    <a:pt x="848055" y="80913"/>
                    <a:pt x="848626" y="80697"/>
                    <a:pt x="848245" y="80786"/>
                  </a:cubicBezTo>
                  <a:cubicBezTo>
                    <a:pt x="848055" y="80913"/>
                    <a:pt x="847940" y="81535"/>
                    <a:pt x="847839" y="81193"/>
                  </a:cubicBezTo>
                  <a:cubicBezTo>
                    <a:pt x="847623" y="80837"/>
                    <a:pt x="846785" y="80024"/>
                    <a:pt x="845997" y="79364"/>
                  </a:cubicBezTo>
                  <a:cubicBezTo>
                    <a:pt x="842454" y="76684"/>
                    <a:pt x="837641" y="74068"/>
                    <a:pt x="832180" y="71439"/>
                  </a:cubicBezTo>
                  <a:cubicBezTo>
                    <a:pt x="810094" y="61101"/>
                    <a:pt x="776351" y="50764"/>
                    <a:pt x="735203" y="43410"/>
                  </a:cubicBezTo>
                  <a:cubicBezTo>
                    <a:pt x="714616" y="39702"/>
                    <a:pt x="692099" y="37149"/>
                    <a:pt x="668312" y="35231"/>
                  </a:cubicBezTo>
                  <a:cubicBezTo>
                    <a:pt x="644486" y="33364"/>
                    <a:pt x="619277" y="33263"/>
                    <a:pt x="593267" y="33682"/>
                  </a:cubicBezTo>
                  <a:cubicBezTo>
                    <a:pt x="541248" y="35231"/>
                    <a:pt x="485914" y="41873"/>
                    <a:pt x="431584" y="53747"/>
                  </a:cubicBezTo>
                  <a:cubicBezTo>
                    <a:pt x="404406" y="59589"/>
                    <a:pt x="377355" y="66320"/>
                    <a:pt x="351091" y="74258"/>
                  </a:cubicBezTo>
                  <a:cubicBezTo>
                    <a:pt x="324688" y="82259"/>
                    <a:pt x="299504" y="90768"/>
                    <a:pt x="274116" y="99658"/>
                  </a:cubicBezTo>
                  <a:cubicBezTo>
                    <a:pt x="249021" y="108573"/>
                    <a:pt x="224078" y="116561"/>
                    <a:pt x="200507" y="123369"/>
                  </a:cubicBezTo>
                  <a:cubicBezTo>
                    <a:pt x="176936" y="130468"/>
                    <a:pt x="154355" y="136386"/>
                    <a:pt x="133261" y="140984"/>
                  </a:cubicBezTo>
                  <a:cubicBezTo>
                    <a:pt x="112230" y="145797"/>
                    <a:pt x="92672" y="149302"/>
                    <a:pt x="75095" y="151271"/>
                  </a:cubicBezTo>
                  <a:cubicBezTo>
                    <a:pt x="57556" y="153341"/>
                    <a:pt x="41999" y="154014"/>
                    <a:pt x="29083" y="152451"/>
                  </a:cubicBezTo>
                  <a:cubicBezTo>
                    <a:pt x="16497" y="151296"/>
                    <a:pt x="5194" y="146889"/>
                    <a:pt x="2311" y="139485"/>
                  </a:cubicBezTo>
                  <a:cubicBezTo>
                    <a:pt x="0" y="132259"/>
                    <a:pt x="3530" y="129046"/>
                    <a:pt x="3111" y="129122"/>
                  </a:cubicBezTo>
                  <a:cubicBezTo>
                    <a:pt x="3403" y="128880"/>
                    <a:pt x="990" y="133096"/>
                    <a:pt x="4216" y="138494"/>
                  </a:cubicBezTo>
                  <a:cubicBezTo>
                    <a:pt x="7594" y="143790"/>
                    <a:pt x="17526" y="145428"/>
                    <a:pt x="29337" y="144628"/>
                  </a:cubicBezTo>
                  <a:cubicBezTo>
                    <a:pt x="53390" y="143003"/>
                    <a:pt x="87274" y="132932"/>
                    <a:pt x="127152" y="119381"/>
                  </a:cubicBezTo>
                  <a:cubicBezTo>
                    <a:pt x="147053" y="112357"/>
                    <a:pt x="168554" y="104509"/>
                    <a:pt x="191198" y="95835"/>
                  </a:cubicBezTo>
                  <a:cubicBezTo>
                    <a:pt x="213766" y="86907"/>
                    <a:pt x="237553" y="77496"/>
                    <a:pt x="262166" y="67768"/>
                  </a:cubicBezTo>
                  <a:cubicBezTo>
                    <a:pt x="286601" y="57811"/>
                    <a:pt x="313080" y="47245"/>
                    <a:pt x="340194" y="38951"/>
                  </a:cubicBezTo>
                  <a:cubicBezTo>
                    <a:pt x="367372" y="30430"/>
                    <a:pt x="395287" y="22543"/>
                    <a:pt x="423697" y="16625"/>
                  </a:cubicBezTo>
                  <a:cubicBezTo>
                    <a:pt x="452132" y="10885"/>
                    <a:pt x="480847" y="6287"/>
                    <a:pt x="509320" y="3468"/>
                  </a:cubicBezTo>
                  <a:cubicBezTo>
                    <a:pt x="537781" y="597"/>
                    <a:pt x="566013" y="0"/>
                    <a:pt x="593242" y="470"/>
                  </a:cubicBezTo>
                  <a:cubicBezTo>
                    <a:pt x="620509" y="902"/>
                    <a:pt x="646785" y="3709"/>
                    <a:pt x="671474" y="7367"/>
                  </a:cubicBezTo>
                  <a:cubicBezTo>
                    <a:pt x="696188" y="10986"/>
                    <a:pt x="719226" y="16396"/>
                    <a:pt x="740117" y="22480"/>
                  </a:cubicBezTo>
                  <a:cubicBezTo>
                    <a:pt x="781951" y="34621"/>
                    <a:pt x="814959" y="50496"/>
                    <a:pt x="835926" y="65025"/>
                  </a:cubicBezTo>
                  <a:cubicBezTo>
                    <a:pt x="841184" y="68657"/>
                    <a:pt x="845693" y="72213"/>
                    <a:pt x="849147" y="76214"/>
                  </a:cubicBezTo>
                  <a:cubicBezTo>
                    <a:pt x="849985" y="77318"/>
                    <a:pt x="850823" y="78208"/>
                    <a:pt x="851395" y="79960"/>
                  </a:cubicBezTo>
                  <a:cubicBezTo>
                    <a:pt x="851712" y="80544"/>
                    <a:pt x="851750" y="82627"/>
                    <a:pt x="850557" y="83300"/>
                  </a:cubicBezTo>
                  <a:cubicBezTo>
                    <a:pt x="849439" y="84189"/>
                    <a:pt x="848791" y="83935"/>
                    <a:pt x="848068" y="84062"/>
                  </a:cubicBezTo>
                  <a:cubicBezTo>
                    <a:pt x="845553" y="83948"/>
                    <a:pt x="843864" y="83186"/>
                    <a:pt x="842200" y="82665"/>
                  </a:cubicBezTo>
                  <a:cubicBezTo>
                    <a:pt x="835888" y="80138"/>
                    <a:pt x="832827" y="78348"/>
                    <a:pt x="832827" y="78348"/>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任意多边形 28"/>
            <p:cNvSpPr/>
            <p:nvPr/>
          </p:nvSpPr>
          <p:spPr>
            <a:xfrm>
              <a:off x="3784" y="9916"/>
              <a:ext cx="989" cy="212"/>
            </a:xfrm>
            <a:custGeom>
              <a:avLst/>
              <a:gdLst/>
              <a:ahLst/>
              <a:cxnLst/>
              <a:rect l="0" t="0" r="0" b="0"/>
              <a:pathLst>
                <a:path w="404623" h="86933">
                  <a:moveTo>
                    <a:pt x="404622" y="59881"/>
                  </a:moveTo>
                  <a:cubicBezTo>
                    <a:pt x="404622" y="59881"/>
                    <a:pt x="403123" y="59068"/>
                    <a:pt x="400317" y="57519"/>
                  </a:cubicBezTo>
                  <a:cubicBezTo>
                    <a:pt x="397421" y="55880"/>
                    <a:pt x="393471" y="54306"/>
                    <a:pt x="388010" y="52490"/>
                  </a:cubicBezTo>
                  <a:cubicBezTo>
                    <a:pt x="382702" y="50559"/>
                    <a:pt x="375869" y="49124"/>
                    <a:pt x="368224" y="47448"/>
                  </a:cubicBezTo>
                  <a:cubicBezTo>
                    <a:pt x="360502" y="45898"/>
                    <a:pt x="351676" y="44717"/>
                    <a:pt x="342074" y="43498"/>
                  </a:cubicBezTo>
                  <a:cubicBezTo>
                    <a:pt x="303517" y="39409"/>
                    <a:pt x="251701" y="38126"/>
                    <a:pt x="200342" y="41453"/>
                  </a:cubicBezTo>
                  <a:cubicBezTo>
                    <a:pt x="187477" y="42050"/>
                    <a:pt x="174701" y="43384"/>
                    <a:pt x="162115" y="44526"/>
                  </a:cubicBezTo>
                  <a:cubicBezTo>
                    <a:pt x="149580" y="46038"/>
                    <a:pt x="137198" y="47333"/>
                    <a:pt x="125349" y="49289"/>
                  </a:cubicBezTo>
                  <a:cubicBezTo>
                    <a:pt x="101587" y="52921"/>
                    <a:pt x="79616" y="57595"/>
                    <a:pt x="60998" y="62814"/>
                  </a:cubicBezTo>
                  <a:cubicBezTo>
                    <a:pt x="51778" y="65621"/>
                    <a:pt x="43307" y="68326"/>
                    <a:pt x="35788" y="70981"/>
                  </a:cubicBezTo>
                  <a:cubicBezTo>
                    <a:pt x="28499" y="73978"/>
                    <a:pt x="21857" y="76353"/>
                    <a:pt x="16662" y="78893"/>
                  </a:cubicBezTo>
                  <a:cubicBezTo>
                    <a:pt x="11316" y="81204"/>
                    <a:pt x="7252" y="83363"/>
                    <a:pt x="4420" y="84785"/>
                  </a:cubicBezTo>
                  <a:cubicBezTo>
                    <a:pt x="1537" y="86182"/>
                    <a:pt x="0" y="86932"/>
                    <a:pt x="0" y="86932"/>
                  </a:cubicBezTo>
                  <a:cubicBezTo>
                    <a:pt x="0" y="86932"/>
                    <a:pt x="1054" y="85598"/>
                    <a:pt x="3023" y="83083"/>
                  </a:cubicBezTo>
                  <a:cubicBezTo>
                    <a:pt x="5118" y="80696"/>
                    <a:pt x="7887" y="76721"/>
                    <a:pt x="12306" y="72682"/>
                  </a:cubicBezTo>
                  <a:cubicBezTo>
                    <a:pt x="16510" y="68313"/>
                    <a:pt x="21984" y="63424"/>
                    <a:pt x="28689" y="58242"/>
                  </a:cubicBezTo>
                  <a:cubicBezTo>
                    <a:pt x="35446" y="53188"/>
                    <a:pt x="43320" y="47701"/>
                    <a:pt x="52464" y="42672"/>
                  </a:cubicBezTo>
                  <a:cubicBezTo>
                    <a:pt x="57074" y="40234"/>
                    <a:pt x="61874" y="37681"/>
                    <a:pt x="66840" y="35052"/>
                  </a:cubicBezTo>
                  <a:cubicBezTo>
                    <a:pt x="71920" y="32690"/>
                    <a:pt x="77241" y="30353"/>
                    <a:pt x="82753" y="28054"/>
                  </a:cubicBezTo>
                  <a:cubicBezTo>
                    <a:pt x="93840" y="23723"/>
                    <a:pt x="105727" y="19520"/>
                    <a:pt x="118250" y="16243"/>
                  </a:cubicBezTo>
                  <a:cubicBezTo>
                    <a:pt x="143269" y="9424"/>
                    <a:pt x="170599" y="5080"/>
                    <a:pt x="198018" y="3429"/>
                  </a:cubicBezTo>
                  <a:cubicBezTo>
                    <a:pt x="252870" y="0"/>
                    <a:pt x="308115" y="7683"/>
                    <a:pt x="347167" y="22314"/>
                  </a:cubicBezTo>
                  <a:cubicBezTo>
                    <a:pt x="356972" y="25718"/>
                    <a:pt x="365696" y="29769"/>
                    <a:pt x="373189" y="33820"/>
                  </a:cubicBezTo>
                  <a:cubicBezTo>
                    <a:pt x="380721" y="37795"/>
                    <a:pt x="386931" y="41961"/>
                    <a:pt x="391668" y="45910"/>
                  </a:cubicBezTo>
                  <a:cubicBezTo>
                    <a:pt x="396481" y="49543"/>
                    <a:pt x="399910" y="53543"/>
                    <a:pt x="401752" y="55893"/>
                  </a:cubicBezTo>
                  <a:cubicBezTo>
                    <a:pt x="403631" y="58497"/>
                    <a:pt x="404622" y="59881"/>
                    <a:pt x="404622" y="59881"/>
                  </a:cubicBezTo>
                  <a:close/>
                </a:path>
              </a:pathLst>
            </a:custGeom>
            <a:solidFill>
              <a:srgbClr val="856959"/>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 name="组合 1"/>
          <p:cNvGrpSpPr/>
          <p:nvPr/>
        </p:nvGrpSpPr>
        <p:grpSpPr>
          <a:xfrm rot="0">
            <a:off x="3925570" y="3437890"/>
            <a:ext cx="3780790" cy="581660"/>
            <a:chOff x="6311" y="2156"/>
            <a:chExt cx="6890" cy="1060"/>
          </a:xfrm>
        </p:grpSpPr>
        <p:sp>
          <p:nvSpPr>
            <p:cNvPr id="4" name="矩形 3"/>
            <p:cNvSpPr/>
            <p:nvPr/>
          </p:nvSpPr>
          <p:spPr>
            <a:xfrm>
              <a:off x="6311" y="2156"/>
              <a:ext cx="1360" cy="1060"/>
            </a:xfrm>
            <a:prstGeom prst="rect">
              <a:avLst/>
            </a:prstGeom>
            <a:solidFill>
              <a:srgbClr val="856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5" name="文本框 4"/>
            <p:cNvSpPr txBox="1"/>
            <p:nvPr/>
          </p:nvSpPr>
          <p:spPr>
            <a:xfrm>
              <a:off x="6567" y="2275"/>
              <a:ext cx="768" cy="839"/>
            </a:xfrm>
            <a:prstGeom prst="rect">
              <a:avLst/>
            </a:prstGeom>
            <a:noFill/>
          </p:spPr>
          <p:txBody>
            <a:bodyPr wrap="square" rtlCol="0">
              <a:spAutoFit/>
            </a:bodyPr>
            <a:p>
              <a:r>
                <a:rPr lang="zh-CN" altLang="en-US" sz="2400">
                  <a:solidFill>
                    <a:schemeClr val="bg1"/>
                  </a:solidFill>
                </a:rPr>
                <a:t>三</a:t>
              </a:r>
              <a:endParaRPr lang="zh-CN" altLang="en-US" sz="2400">
                <a:solidFill>
                  <a:schemeClr val="bg1"/>
                </a:solidFill>
              </a:endParaRPr>
            </a:p>
          </p:txBody>
        </p:sp>
        <p:sp>
          <p:nvSpPr>
            <p:cNvPr id="10" name="矩形 9"/>
            <p:cNvSpPr/>
            <p:nvPr/>
          </p:nvSpPr>
          <p:spPr>
            <a:xfrm>
              <a:off x="7911" y="2156"/>
              <a:ext cx="5290" cy="1060"/>
            </a:xfrm>
            <a:prstGeom prst="rect">
              <a:avLst/>
            </a:prstGeom>
            <a:noFill/>
            <a:ln>
              <a:solidFill>
                <a:srgbClr val="856959"/>
              </a:solidFill>
            </a:ln>
            <a:extLst>
              <a:ext uri="{909E8E84-426E-40DD-AFC4-6F175D3DCCD1}">
                <a14:hiddenFill xmlns:a14="http://schemas.microsoft.com/office/drawing/2010/main">
                  <a:solidFill>
                    <a:srgbClr val="D5BD9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rgbClr val="976E3D"/>
                </a:solidFill>
              </a:endParaRPr>
            </a:p>
          </p:txBody>
        </p:sp>
        <p:sp>
          <p:nvSpPr>
            <p:cNvPr id="14" name="文本框 13"/>
            <p:cNvSpPr txBox="1"/>
            <p:nvPr/>
          </p:nvSpPr>
          <p:spPr>
            <a:xfrm>
              <a:off x="8367" y="2315"/>
              <a:ext cx="4156" cy="839"/>
            </a:xfrm>
            <a:prstGeom prst="rect">
              <a:avLst/>
            </a:prstGeom>
            <a:noFill/>
          </p:spPr>
          <p:txBody>
            <a:bodyPr wrap="square" rtlCol="0">
              <a:spAutoFit/>
            </a:bodyPr>
            <a:p>
              <a:pPr algn="ctr"/>
              <a:r>
                <a:rPr lang="zh-CN" altLang="en-US" sz="2400">
                  <a:sym typeface="+mn-ea"/>
                </a:rPr>
                <a:t>基本</a:t>
              </a:r>
              <a:r>
                <a:rPr lang="en-US" altLang="zh-CN" sz="2400">
                  <a:sym typeface="+mn-ea"/>
                </a:rPr>
                <a:t>DL</a:t>
              </a:r>
              <a:r>
                <a:rPr lang="zh-CN" altLang="en-US" sz="2400">
                  <a:sym typeface="+mn-ea"/>
                </a:rPr>
                <a:t>框架</a:t>
              </a:r>
              <a:endParaRPr lang="zh-CN" altLang="en-US" sz="2400">
                <a:solidFill>
                  <a:schemeClr val="tx1"/>
                </a:solidFill>
              </a:endParaRPr>
            </a:p>
          </p:txBody>
        </p:sp>
      </p:grpSp>
      <p:pic>
        <p:nvPicPr>
          <p:cNvPr id="18" name="图片 17" descr="图片188888"/>
          <p:cNvPicPr>
            <a:picLocks noChangeAspect="1"/>
          </p:cNvPicPr>
          <p:nvPr/>
        </p:nvPicPr>
        <p:blipFill>
          <a:blip r:embed="rId1"/>
          <a:stretch>
            <a:fillRect/>
          </a:stretch>
        </p:blipFill>
        <p:spPr>
          <a:xfrm>
            <a:off x="5000625" y="1092835"/>
            <a:ext cx="2134870" cy="2134870"/>
          </a:xfrm>
          <a:prstGeom prst="rect">
            <a:avLst/>
          </a:prstGeom>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文本框 10"/>
          <p:cNvSpPr txBox="1"/>
          <p:nvPr/>
        </p:nvSpPr>
        <p:spPr>
          <a:xfrm>
            <a:off x="1854200" y="332105"/>
            <a:ext cx="2595880" cy="645160"/>
          </a:xfrm>
          <a:prstGeom prst="rect">
            <a:avLst/>
          </a:prstGeom>
          <a:noFill/>
        </p:spPr>
        <p:txBody>
          <a:bodyPr wrap="none" rtlCol="0" anchor="t">
            <a:spAutoFit/>
          </a:bodyPr>
          <a:p>
            <a:pPr algn="ctr"/>
            <a:r>
              <a:rPr lang="zh-CN" altLang="en-US" sz="3600">
                <a:sym typeface="+mn-ea"/>
              </a:rPr>
              <a:t>基本</a:t>
            </a:r>
            <a:r>
              <a:rPr lang="en-US" altLang="zh-CN" sz="3600">
                <a:sym typeface="+mn-ea"/>
              </a:rPr>
              <a:t>DL</a:t>
            </a:r>
            <a:r>
              <a:rPr lang="zh-CN" altLang="en-US" sz="3600">
                <a:sym typeface="+mn-ea"/>
              </a:rPr>
              <a:t>框架</a:t>
            </a:r>
            <a:endParaRPr lang="zh-CN" altLang="en-US" sz="3600" b="1">
              <a:solidFill>
                <a:srgbClr val="856959"/>
              </a:solidFill>
              <a:latin typeface="微软雅黑" panose="020B0503020204020204" charset="-122"/>
              <a:ea typeface="微软雅黑" panose="020B0503020204020204" charset="-122"/>
              <a:sym typeface="+mn-ea"/>
            </a:endParaRPr>
          </a:p>
        </p:txBody>
      </p:sp>
      <p:grpSp>
        <p:nvGrpSpPr>
          <p:cNvPr id="9249" name="组合 37"/>
          <p:cNvGrpSpPr/>
          <p:nvPr/>
        </p:nvGrpSpPr>
        <p:grpSpPr bwMode="auto">
          <a:xfrm>
            <a:off x="1155383" y="505460"/>
            <a:ext cx="282575" cy="361950"/>
            <a:chOff x="0" y="0"/>
            <a:chExt cx="563562" cy="720725"/>
          </a:xfrm>
          <a:solidFill>
            <a:srgbClr val="856959"/>
          </a:solidFill>
        </p:grpSpPr>
        <p:sp>
          <p:nvSpPr>
            <p:cNvPr id="9250" name="Freeform 32"/>
            <p:cNvSpPr>
              <a:spLocks noChangeArrowheads="1"/>
            </p:cNvSpPr>
            <p:nvPr/>
          </p:nvSpPr>
          <p:spPr bwMode="auto">
            <a:xfrm>
              <a:off x="209550" y="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 name="T14" fmla="*/ 0 60000 65536"/>
                <a:gd name="T15" fmla="*/ 0 60000 65536"/>
                <a:gd name="T16" fmla="*/ 0 60000 65536"/>
                <a:gd name="T17" fmla="*/ 0 60000 65536"/>
                <a:gd name="T18" fmla="*/ 0 60000 65536"/>
                <a:gd name="T19" fmla="*/ 0 60000 65536"/>
                <a:gd name="T20" fmla="*/ 0 60000 65536"/>
                <a:gd name="T21" fmla="*/ 0 w 64"/>
                <a:gd name="T22" fmla="*/ 0 h 321"/>
                <a:gd name="T23" fmla="*/ 64 w 64"/>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zh-CN" b="1">
                <a:latin typeface="微软雅黑" panose="020B0503020204020204" charset="-122"/>
                <a:ea typeface="微软雅黑" panose="020B0503020204020204" charset="-122"/>
                <a:cs typeface="Lantinghei SC Demibold" charset="-122"/>
                <a:sym typeface="宋体" panose="02010600030101010101" pitchFamily="2" charset="-122"/>
              </a:endParaRPr>
            </a:p>
          </p:txBody>
        </p:sp>
        <p:sp>
          <p:nvSpPr>
            <p:cNvPr id="9251" name="Freeform 33"/>
            <p:cNvSpPr>
              <a:spLocks noChangeArrowheads="1"/>
            </p:cNvSpPr>
            <p:nvPr/>
          </p:nvSpPr>
          <p:spPr bwMode="auto">
            <a:xfrm>
              <a:off x="0" y="43973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 name="T14" fmla="*/ 0 60000 65536"/>
                <a:gd name="T15" fmla="*/ 0 60000 65536"/>
                <a:gd name="T16" fmla="*/ 0 60000 65536"/>
                <a:gd name="T17" fmla="*/ 0 60000 65536"/>
                <a:gd name="T18" fmla="*/ 0 60000 65536"/>
                <a:gd name="T19" fmla="*/ 0 60000 65536"/>
                <a:gd name="T20" fmla="*/ 0 60000 65536"/>
                <a:gd name="T21" fmla="*/ 0 w 63"/>
                <a:gd name="T22" fmla="*/ 0 h 125"/>
                <a:gd name="T23" fmla="*/ 63 w 63"/>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zh-CN" b="1">
                <a:latin typeface="微软雅黑" panose="020B0503020204020204" charset="-122"/>
                <a:ea typeface="微软雅黑" panose="020B0503020204020204" charset="-122"/>
                <a:cs typeface="Lantinghei SC Demibold" charset="-122"/>
                <a:sym typeface="宋体" panose="02010600030101010101" pitchFamily="2" charset="-122"/>
              </a:endParaRPr>
            </a:p>
          </p:txBody>
        </p:sp>
        <p:sp>
          <p:nvSpPr>
            <p:cNvPr id="9252" name="Freeform 34"/>
            <p:cNvSpPr>
              <a:spLocks noChangeArrowheads="1"/>
            </p:cNvSpPr>
            <p:nvPr/>
          </p:nvSpPr>
          <p:spPr bwMode="auto">
            <a:xfrm>
              <a:off x="420687" y="23177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 name="T14" fmla="*/ 0 60000 65536"/>
                <a:gd name="T15" fmla="*/ 0 60000 65536"/>
                <a:gd name="T16" fmla="*/ 0 60000 65536"/>
                <a:gd name="T17" fmla="*/ 0 60000 65536"/>
                <a:gd name="T18" fmla="*/ 0 60000 65536"/>
                <a:gd name="T19" fmla="*/ 0 60000 65536"/>
                <a:gd name="T20" fmla="*/ 0 60000 65536"/>
                <a:gd name="T21" fmla="*/ 0 w 64"/>
                <a:gd name="T22" fmla="*/ 0 h 218"/>
                <a:gd name="T23" fmla="*/ 64 w 64"/>
                <a:gd name="T24" fmla="*/ 218 h 2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p>
              <a:endParaRPr lang="zh-CN" altLang="zh-CN" b="1">
                <a:latin typeface="微软雅黑" panose="020B0503020204020204" charset="-122"/>
                <a:ea typeface="微软雅黑" panose="020B0503020204020204" charset="-122"/>
                <a:cs typeface="Lantinghei SC Demibold" charset="-122"/>
                <a:sym typeface="宋体" panose="02010600030101010101" pitchFamily="2" charset="-122"/>
              </a:endParaRPr>
            </a:p>
          </p:txBody>
        </p:sp>
      </p:grpSp>
      <p:grpSp>
        <p:nvGrpSpPr>
          <p:cNvPr id="19" name="组合 18"/>
          <p:cNvGrpSpPr/>
          <p:nvPr/>
        </p:nvGrpSpPr>
        <p:grpSpPr>
          <a:xfrm>
            <a:off x="379095" y="2977515"/>
            <a:ext cx="4999990" cy="1379220"/>
            <a:chOff x="9623" y="7306"/>
            <a:chExt cx="7874" cy="2172"/>
          </a:xfrm>
        </p:grpSpPr>
        <p:sp>
          <p:nvSpPr>
            <p:cNvPr id="6" name="圆角矩形 5"/>
            <p:cNvSpPr/>
            <p:nvPr/>
          </p:nvSpPr>
          <p:spPr>
            <a:xfrm>
              <a:off x="13152" y="7306"/>
              <a:ext cx="4344" cy="830"/>
            </a:xfrm>
            <a:prstGeom prst="roundRect">
              <a:avLst/>
            </a:prstGeom>
            <a:solidFill>
              <a:schemeClr val="accent4">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BPNN反向传播神经网络</a:t>
              </a:r>
              <a:endParaRPr lang="en-US" altLang="zh-CN">
                <a:solidFill>
                  <a:schemeClr val="tx1"/>
                </a:solidFill>
              </a:endParaRPr>
            </a:p>
          </p:txBody>
        </p:sp>
        <p:sp>
          <p:nvSpPr>
            <p:cNvPr id="7" name="圆角矩形 6"/>
            <p:cNvSpPr/>
            <p:nvPr/>
          </p:nvSpPr>
          <p:spPr>
            <a:xfrm>
              <a:off x="13153" y="8648"/>
              <a:ext cx="4344" cy="830"/>
            </a:xfrm>
            <a:prstGeom prst="roundRect">
              <a:avLst/>
            </a:prstGeom>
            <a:solidFill>
              <a:schemeClr val="accent4">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GRNN广义回归神经网络</a:t>
              </a:r>
              <a:endParaRPr lang="en-US" altLang="zh-CN">
                <a:solidFill>
                  <a:schemeClr val="tx1"/>
                </a:solidFill>
              </a:endParaRPr>
            </a:p>
          </p:txBody>
        </p:sp>
        <p:sp>
          <p:nvSpPr>
            <p:cNvPr id="10" name="矩形 9"/>
            <p:cNvSpPr/>
            <p:nvPr/>
          </p:nvSpPr>
          <p:spPr>
            <a:xfrm>
              <a:off x="9623" y="7891"/>
              <a:ext cx="2523" cy="966"/>
            </a:xfrm>
            <a:prstGeom prst="rect">
              <a:avLst/>
            </a:prstGeom>
            <a:solidFill>
              <a:schemeClr val="accent1">
                <a:lumMod val="40000"/>
                <a:lumOff val="6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solidFill>
                    <a:schemeClr val="tx1"/>
                  </a:solidFill>
                </a:rPr>
                <a:t>典型</a:t>
              </a:r>
              <a:r>
                <a:rPr>
                  <a:solidFill>
                    <a:schemeClr val="tx1"/>
                  </a:solidFill>
                </a:rPr>
                <a:t>传统神经元网络框架</a:t>
              </a:r>
              <a:endParaRPr>
                <a:solidFill>
                  <a:schemeClr val="tx1"/>
                </a:solidFill>
              </a:endParaRPr>
            </a:p>
          </p:txBody>
        </p:sp>
        <p:sp>
          <p:nvSpPr>
            <p:cNvPr id="12" name="左大括号 11"/>
            <p:cNvSpPr/>
            <p:nvPr/>
          </p:nvSpPr>
          <p:spPr>
            <a:xfrm>
              <a:off x="12320" y="7491"/>
              <a:ext cx="659" cy="1766"/>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grpSp>
        <p:nvGrpSpPr>
          <p:cNvPr id="20" name="组合 19"/>
          <p:cNvGrpSpPr/>
          <p:nvPr/>
        </p:nvGrpSpPr>
        <p:grpSpPr>
          <a:xfrm>
            <a:off x="6183630" y="1765300"/>
            <a:ext cx="5042535" cy="3443605"/>
            <a:chOff x="1010" y="5250"/>
            <a:chExt cx="7941" cy="5423"/>
          </a:xfrm>
        </p:grpSpPr>
        <p:sp>
          <p:nvSpPr>
            <p:cNvPr id="8" name="矩形 7"/>
            <p:cNvSpPr/>
            <p:nvPr/>
          </p:nvSpPr>
          <p:spPr>
            <a:xfrm>
              <a:off x="1010" y="7820"/>
              <a:ext cx="2523" cy="828"/>
            </a:xfrm>
            <a:prstGeom prst="rect">
              <a:avLst/>
            </a:prstGeom>
            <a:solidFill>
              <a:schemeClr val="accent2">
                <a:lumMod val="40000"/>
                <a:lumOff val="6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基本</a:t>
              </a:r>
              <a:r>
                <a:rPr lang="en-US" altLang="zh-CN">
                  <a:solidFill>
                    <a:schemeClr val="tx1"/>
                  </a:solidFill>
                </a:rPr>
                <a:t>DL</a:t>
              </a:r>
              <a:r>
                <a:rPr lang="zh-CN" altLang="en-US">
                  <a:solidFill>
                    <a:schemeClr val="tx1"/>
                  </a:solidFill>
                </a:rPr>
                <a:t>框架</a:t>
              </a:r>
              <a:endParaRPr lang="zh-CN" altLang="en-US">
                <a:solidFill>
                  <a:schemeClr val="tx1"/>
                </a:solidFill>
              </a:endParaRPr>
            </a:p>
          </p:txBody>
        </p:sp>
        <p:sp>
          <p:nvSpPr>
            <p:cNvPr id="9" name="圆角矩形 8"/>
            <p:cNvSpPr/>
            <p:nvPr/>
          </p:nvSpPr>
          <p:spPr>
            <a:xfrm>
              <a:off x="4607" y="8501"/>
              <a:ext cx="4344" cy="830"/>
            </a:xfrm>
            <a:prstGeom prst="roundRect">
              <a:avLst/>
            </a:prstGeom>
            <a:solidFill>
              <a:schemeClr val="accent6">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AE</a:t>
              </a:r>
              <a:r>
                <a:rPr lang="zh-CN" altLang="en-US">
                  <a:solidFill>
                    <a:schemeClr val="tx1"/>
                  </a:solidFill>
                </a:rPr>
                <a:t>自编码器</a:t>
              </a:r>
              <a:endParaRPr lang="zh-CN" altLang="en-US">
                <a:solidFill>
                  <a:schemeClr val="tx1"/>
                </a:solidFill>
              </a:endParaRPr>
            </a:p>
          </p:txBody>
        </p:sp>
        <p:sp>
          <p:nvSpPr>
            <p:cNvPr id="13" name="圆角矩形 12"/>
            <p:cNvSpPr/>
            <p:nvPr/>
          </p:nvSpPr>
          <p:spPr>
            <a:xfrm>
              <a:off x="4607" y="9843"/>
              <a:ext cx="4344" cy="830"/>
            </a:xfrm>
            <a:prstGeom prst="roundRect">
              <a:avLst/>
            </a:prstGeom>
            <a:solidFill>
              <a:schemeClr val="accent6">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DBN深度信念网络</a:t>
              </a:r>
              <a:endParaRPr lang="en-US" altLang="zh-CN">
                <a:solidFill>
                  <a:schemeClr val="tx1"/>
                </a:solidFill>
              </a:endParaRPr>
            </a:p>
          </p:txBody>
        </p:sp>
        <p:sp>
          <p:nvSpPr>
            <p:cNvPr id="14" name="左大括号 13"/>
            <p:cNvSpPr/>
            <p:nvPr/>
          </p:nvSpPr>
          <p:spPr>
            <a:xfrm>
              <a:off x="3791" y="5986"/>
              <a:ext cx="659" cy="4507"/>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5" name="圆角矩形 14"/>
            <p:cNvSpPr/>
            <p:nvPr/>
          </p:nvSpPr>
          <p:spPr>
            <a:xfrm>
              <a:off x="4607" y="5250"/>
              <a:ext cx="4344" cy="1397"/>
            </a:xfrm>
            <a:prstGeom prst="roundRect">
              <a:avLst/>
            </a:prstGeom>
            <a:solidFill>
              <a:schemeClr val="accent6">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solidFill>
                    <a:schemeClr val="tx1"/>
                  </a:solidFill>
                </a:rPr>
                <a:t>循环神经网络（</a:t>
              </a:r>
              <a:r>
                <a:rPr>
                  <a:solidFill>
                    <a:schemeClr val="tx1"/>
                  </a:solidFill>
                </a:rPr>
                <a:t>RNN</a:t>
              </a:r>
              <a:r>
                <a:rPr lang="zh-CN">
                  <a:solidFill>
                    <a:schemeClr val="tx1"/>
                  </a:solidFill>
                </a:rPr>
                <a:t>）</a:t>
              </a:r>
              <a:r>
                <a:rPr>
                  <a:solidFill>
                    <a:schemeClr val="tx1"/>
                  </a:solidFill>
                </a:rPr>
                <a:t>、长短期记忆(LSTM)和门控循环单元(GRU)</a:t>
              </a:r>
              <a:endParaRPr>
                <a:solidFill>
                  <a:schemeClr val="tx1"/>
                </a:solidFill>
              </a:endParaRPr>
            </a:p>
          </p:txBody>
        </p:sp>
        <p:sp>
          <p:nvSpPr>
            <p:cNvPr id="16" name="圆角矩形 15"/>
            <p:cNvSpPr/>
            <p:nvPr/>
          </p:nvSpPr>
          <p:spPr>
            <a:xfrm>
              <a:off x="4607" y="7159"/>
              <a:ext cx="4344" cy="830"/>
            </a:xfrm>
            <a:prstGeom prst="roundRect">
              <a:avLst/>
            </a:prstGeom>
            <a:solidFill>
              <a:schemeClr val="accent6">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CNN</a:t>
              </a:r>
              <a:r>
                <a:rPr lang="zh-CN" altLang="en-US">
                  <a:solidFill>
                    <a:schemeClr val="tx1"/>
                  </a:solidFill>
                </a:rPr>
                <a:t>卷积神经网络</a:t>
              </a:r>
              <a:endParaRPr lang="en-US" altLang="zh-CN">
                <a:solidFill>
                  <a:schemeClr val="tx1"/>
                </a:solidFill>
              </a:endParaRPr>
            </a:p>
          </p:txBody>
        </p:sp>
      </p:grpSp>
    </p:spTree>
    <p:custDataLst>
      <p:tags r:id="rId1"/>
    </p:custDataLst>
  </p:cSld>
  <p:clrMapOvr>
    <a:masterClrMapping/>
  </p:clrMapOvr>
</p:sld>
</file>

<file path=ppt/tags/tag1.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10.xml><?xml version="1.0" encoding="utf-8"?>
<p:tagLst xmlns:p="http://schemas.openxmlformats.org/presentationml/2006/main">
  <p:tag name="KSO_WM_DIAGRAM_VIRTUALLY_FRAME" val="{&quot;height&quot;:377.1,&quot;left&quot;:398.75,&quot;top&quot;:93.7,&quot;width&quot;:299.55}"/>
</p:tagLst>
</file>

<file path=ppt/tags/tag11.xml><?xml version="1.0" encoding="utf-8"?>
<p:tagLst xmlns:p="http://schemas.openxmlformats.org/presentationml/2006/main">
  <p:tag name="KSO_WM_DIAGRAM_VIRTUALLY_FRAME" val="{&quot;height&quot;:377.1,&quot;left&quot;:398.75,&quot;top&quot;:93.7,&quot;width&quot;:299.55}"/>
</p:tagLst>
</file>

<file path=ppt/tags/tag12.xml><?xml version="1.0" encoding="utf-8"?>
<p:tagLst xmlns:p="http://schemas.openxmlformats.org/presentationml/2006/main">
  <p:tag name="KSO_WM_DIAGRAM_VIRTUALLY_FRAME" val="{&quot;height&quot;:377.1,&quot;left&quot;:398.75,&quot;top&quot;:93.7,&quot;width&quot;:299.55}"/>
</p:tagLst>
</file>

<file path=ppt/tags/tag13.xml><?xml version="1.0" encoding="utf-8"?>
<p:tagLst xmlns:p="http://schemas.openxmlformats.org/presentationml/2006/main">
  <p:tag name="KSO_WM_DIAGRAM_VIRTUALLY_FRAME" val="{&quot;height&quot;:377.1,&quot;left&quot;:398.75,&quot;top&quot;:93.7,&quot;width&quot;:299.55}"/>
</p:tagLst>
</file>

<file path=ppt/tags/tag14.xml><?xml version="1.0" encoding="utf-8"?>
<p:tagLst xmlns:p="http://schemas.openxmlformats.org/presentationml/2006/main">
  <p:tag name="KSO_WM_DIAGRAM_VIRTUALLY_FRAME" val="{&quot;height&quot;:377.1,&quot;left&quot;:398.75,&quot;top&quot;:93.7,&quot;width&quot;:299.55}"/>
</p:tagLst>
</file>

<file path=ppt/tags/tag15.xml><?xml version="1.0" encoding="utf-8"?>
<p:tagLst xmlns:p="http://schemas.openxmlformats.org/presentationml/2006/main">
  <p:tag name="KSO_WM_DIAGRAM_VIRTUALLY_FRAME" val="{&quot;height&quot;:377.1,&quot;left&quot;:398.75,&quot;top&quot;:93.7,&quot;width&quot;:299.55}"/>
</p:tagLst>
</file>

<file path=ppt/tags/tag16.xml><?xml version="1.0" encoding="utf-8"?>
<p:tagLst xmlns:p="http://schemas.openxmlformats.org/presentationml/2006/main">
  <p:tag name="KSO_WM_DIAGRAM_VIRTUALLY_FRAME" val="{&quot;height&quot;:377.1,&quot;left&quot;:398.75,&quot;top&quot;:93.7,&quot;width&quot;:299.55}"/>
</p:tagLst>
</file>

<file path=ppt/tags/tag17.xml><?xml version="1.0" encoding="utf-8"?>
<p:tagLst xmlns:p="http://schemas.openxmlformats.org/presentationml/2006/main">
  <p:tag name="KSO_WM_DIAGRAM_VIRTUALLY_FRAME" val="{&quot;height&quot;:377.1,&quot;left&quot;:398.75,&quot;top&quot;:93.7,&quot;width&quot;:299.55}"/>
</p:tagLst>
</file>

<file path=ppt/tags/tag18.xml><?xml version="1.0" encoding="utf-8"?>
<p:tagLst xmlns:p="http://schemas.openxmlformats.org/presentationml/2006/main">
  <p:tag name="KSO_WM_DIAGRAM_VIRTUALLY_FRAME" val="{&quot;height&quot;:377.1,&quot;left&quot;:398.75,&quot;top&quot;:93.7,&quot;width&quot;:299.55}"/>
</p:tagLst>
</file>

<file path=ppt/tags/tag19.xml><?xml version="1.0" encoding="utf-8"?>
<p:tagLst xmlns:p="http://schemas.openxmlformats.org/presentationml/2006/main">
  <p:tag name="KSO_WM_DIAGRAM_VIRTUALLY_FRAME" val="{&quot;height&quot;:377.1,&quot;left&quot;:398.75,&quot;top&quot;:93.7,&quot;width&quot;:299.55}"/>
</p:tagLst>
</file>

<file path=ppt/tags/tag2.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0.xml><?xml version="1.0" encoding="utf-8"?>
<p:tagLst xmlns:p="http://schemas.openxmlformats.org/presentationml/2006/main">
  <p:tag name="KSO_WM_DIAGRAM_VIRTUALLY_FRAME" val="{&quot;height&quot;:377.1,&quot;left&quot;:398.75,&quot;top&quot;:93.7,&quot;width&quot;:299.55}"/>
</p:tagLst>
</file>

<file path=ppt/tags/tag21.xml><?xml version="1.0" encoding="utf-8"?>
<p:tagLst xmlns:p="http://schemas.openxmlformats.org/presentationml/2006/main">
  <p:tag name="KSO_WM_DIAGRAM_VIRTUALLY_FRAME" val="{&quot;height&quot;:377.1,&quot;left&quot;:398.75,&quot;top&quot;:93.7,&quot;width&quot;:299.55}"/>
</p:tagLst>
</file>

<file path=ppt/tags/tag22.xml><?xml version="1.0" encoding="utf-8"?>
<p:tagLst xmlns:p="http://schemas.openxmlformats.org/presentationml/2006/main">
  <p:tag name="KSO_WM_DIAGRAM_VIRTUALLY_FRAME" val="{&quot;height&quot;:377.1,&quot;left&quot;:398.75,&quot;top&quot;:93.7,&quot;width&quot;:299.55}"/>
</p:tagLst>
</file>

<file path=ppt/tags/tag23.xml><?xml version="1.0" encoding="utf-8"?>
<p:tagLst xmlns:p="http://schemas.openxmlformats.org/presentationml/2006/main">
  <p:tag name="KSO_WM_DIAGRAM_VIRTUALLY_FRAME" val="{&quot;height&quot;:377.1,&quot;left&quot;:398.75,&quot;top&quot;:93.7,&quot;width&quot;:299.55}"/>
</p:tagLst>
</file>

<file path=ppt/tags/tag24.xml><?xml version="1.0" encoding="utf-8"?>
<p:tagLst xmlns:p="http://schemas.openxmlformats.org/presentationml/2006/main">
  <p:tag name="KSO_WM_DIAGRAM_VIRTUALLY_FRAME" val="{&quot;height&quot;:377.1,&quot;left&quot;:398.75,&quot;top&quot;:93.7,&quot;width&quot;:299.55}"/>
</p:tagLst>
</file>

<file path=ppt/tags/tag25.xml><?xml version="1.0" encoding="utf-8"?>
<p:tagLst xmlns:p="http://schemas.openxmlformats.org/presentationml/2006/main">
  <p:tag name="KSO_WM_DIAGRAM_VIRTUALLY_FRAME" val="{&quot;height&quot;:377.1,&quot;left&quot;:398.75,&quot;top&quot;:93.7,&quot;width&quot;:299.55}"/>
</p:tagLst>
</file>

<file path=ppt/tags/tag26.xml><?xml version="1.0" encoding="utf-8"?>
<p:tagLst xmlns:p="http://schemas.openxmlformats.org/presentationml/2006/main">
  <p:tag name="KSO_WM_DIAGRAM_VIRTUALLY_FRAME" val="{&quot;height&quot;:377.1,&quot;left&quot;:398.75,&quot;top&quot;:93.7,&quot;width&quot;:299.55}"/>
</p:tagLst>
</file>

<file path=ppt/tags/tag27.xml><?xml version="1.0" encoding="utf-8"?>
<p:tagLst xmlns:p="http://schemas.openxmlformats.org/presentationml/2006/main">
  <p:tag name="KSO_WM_DIAGRAM_VIRTUALLY_FRAME" val="{&quot;height&quot;:377.1,&quot;left&quot;:398.75,&quot;top&quot;:93.7,&quot;width&quot;:299.55}"/>
</p:tagLst>
</file>

<file path=ppt/tags/tag28.xml><?xml version="1.0" encoding="utf-8"?>
<p:tagLst xmlns:p="http://schemas.openxmlformats.org/presentationml/2006/main">
  <p:tag name="KSO_WM_DIAGRAM_VIRTUALLY_FRAME" val="{&quot;height&quot;:377.1,&quot;left&quot;:398.75,&quot;top&quot;:93.7,&quot;width&quot;:299.55}"/>
</p:tagLst>
</file>

<file path=ppt/tags/tag29.xml><?xml version="1.0" encoding="utf-8"?>
<p:tagLst xmlns:p="http://schemas.openxmlformats.org/presentationml/2006/main">
  <p:tag name="KSO_WM_DIAGRAM_VIRTUALLY_FRAME" val="{&quot;height&quot;:377.1,&quot;left&quot;:398.75,&quot;top&quot;:93.7,&quot;width&quot;:299.55}"/>
</p:tagLst>
</file>

<file path=ppt/tags/tag3.xml><?xml version="1.0" encoding="utf-8"?>
<p:tagLst xmlns:p="http://schemas.openxmlformats.org/presentationml/2006/main">
  <p:tag name="KSO_WM_DIAGRAM_VIRTUALLY_FRAME" val="{&quot;height&quot;:377.1,&quot;left&quot;:398.75,&quot;top&quot;:93.7,&quot;width&quot;:299.55}"/>
</p:tagLst>
</file>

<file path=ppt/tags/tag30.xml><?xml version="1.0" encoding="utf-8"?>
<p:tagLst xmlns:p="http://schemas.openxmlformats.org/presentationml/2006/main">
  <p:tag name="KSO_WM_DIAGRAM_VIRTUALLY_FRAME" val="{&quot;height&quot;:377.1,&quot;left&quot;:398.75,&quot;top&quot;:93.7,&quot;width&quot;:299.55}"/>
</p:tagLst>
</file>

<file path=ppt/tags/tag31.xml><?xml version="1.0" encoding="utf-8"?>
<p:tagLst xmlns:p="http://schemas.openxmlformats.org/presentationml/2006/main">
  <p:tag name="KSO_WM_DIAGRAM_VIRTUALLY_FRAME" val="{&quot;height&quot;:377.1,&quot;left&quot;:398.75,&quot;top&quot;:93.7,&quot;width&quot;:299.55}"/>
</p:tagLst>
</file>

<file path=ppt/tags/tag32.xml><?xml version="1.0" encoding="utf-8"?>
<p:tagLst xmlns:p="http://schemas.openxmlformats.org/presentationml/2006/main">
  <p:tag name="KSO_WM_DIAGRAM_VIRTUALLY_FRAME" val="{&quot;height&quot;:377.1,&quot;left&quot;:398.75,&quot;top&quot;:93.7,&quot;width&quot;:299.55}"/>
</p:tagLst>
</file>

<file path=ppt/tags/tag33.xml><?xml version="1.0" encoding="utf-8"?>
<p:tagLst xmlns:p="http://schemas.openxmlformats.org/presentationml/2006/main">
  <p:tag name="KSO_WM_BEAUTIFY_FLAG" val="#wm#"/>
  <p:tag name="KSO_WM_TEMPLATE_CATEGORY" val="custom"/>
  <p:tag name="KSO_WM_TEMPLATE_INDEX" val="20187308"/>
</p:tagLst>
</file>

<file path=ppt/tags/tag34.xml><?xml version="1.0" encoding="utf-8"?>
<p:tagLst xmlns:p="http://schemas.openxmlformats.org/presentationml/2006/main">
  <p:tag name="KSO_WM_BEAUTIFY_FLAG" val="#wm#"/>
  <p:tag name="KSO_WM_TEMPLATE_CATEGORY" val="custom"/>
  <p:tag name="KSO_WM_TEMPLATE_INDEX" val="20187308"/>
</p:tagLst>
</file>

<file path=ppt/tags/tag35.xml><?xml version="1.0" encoding="utf-8"?>
<p:tagLst xmlns:p="http://schemas.openxmlformats.org/presentationml/2006/main">
  <p:tag name="KSO_WM_BEAUTIFY_FLAG" val="#wm#"/>
  <p:tag name="KSO_WM_TEMPLATE_CATEGORY" val="custom"/>
  <p:tag name="KSO_WM_TEMPLATE_INDEX" val="20187308"/>
</p:tagLst>
</file>

<file path=ppt/tags/tag36.xml><?xml version="1.0" encoding="utf-8"?>
<p:tagLst xmlns:p="http://schemas.openxmlformats.org/presentationml/2006/main">
  <p:tag name="KSO_WM_BEAUTIFY_FLAG" val="#wm#"/>
  <p:tag name="KSO_WM_TEMPLATE_CATEGORY" val="custom"/>
  <p:tag name="KSO_WM_TEMPLATE_INDEX" val="20187308"/>
</p:tagLst>
</file>

<file path=ppt/tags/tag37.xml><?xml version="1.0" encoding="utf-8"?>
<p:tagLst xmlns:p="http://schemas.openxmlformats.org/presentationml/2006/main">
  <p:tag name="KSO_WM_BEAUTIFY_FLAG" val="#wm#"/>
  <p:tag name="KSO_WM_TEMPLATE_CATEGORY" val="custom"/>
  <p:tag name="KSO_WM_TEMPLATE_INDEX" val="20187308"/>
</p:tagLst>
</file>

<file path=ppt/tags/tag38.xml><?xml version="1.0" encoding="utf-8"?>
<p:tagLst xmlns:p="http://schemas.openxmlformats.org/presentationml/2006/main">
  <p:tag name="KSO_WM_BEAUTIFY_FLAG" val="#wm#"/>
  <p:tag name="KSO_WM_TEMPLATE_CATEGORY" val="custom"/>
  <p:tag name="KSO_WM_TEMPLATE_INDEX" val="20187308"/>
</p:tagLst>
</file>

<file path=ppt/tags/tag39.xml><?xml version="1.0" encoding="utf-8"?>
<p:tagLst xmlns:p="http://schemas.openxmlformats.org/presentationml/2006/main">
  <p:tag name="KSO_WM_BEAUTIFY_FLAG" val="#wm#"/>
  <p:tag name="KSO_WM_TEMPLATE_CATEGORY" val="custom"/>
  <p:tag name="KSO_WM_TEMPLATE_INDEX" val="20187308"/>
</p:tagLst>
</file>

<file path=ppt/tags/tag4.xml><?xml version="1.0" encoding="utf-8"?>
<p:tagLst xmlns:p="http://schemas.openxmlformats.org/presentationml/2006/main">
  <p:tag name="KSO_WM_DIAGRAM_VIRTUALLY_FRAME" val="{&quot;height&quot;:377.1,&quot;left&quot;:398.75,&quot;top&quot;:93.7,&quot;width&quot;:299.55}"/>
</p:tagLst>
</file>

<file path=ppt/tags/tag40.xml><?xml version="1.0" encoding="utf-8"?>
<p:tagLst xmlns:p="http://schemas.openxmlformats.org/presentationml/2006/main">
  <p:tag name="KSO_WM_BEAUTIFY_FLAG" val="#wm#"/>
  <p:tag name="KSO_WM_TEMPLATE_CATEGORY" val="custom"/>
  <p:tag name="KSO_WM_TEMPLATE_INDEX" val="20187308"/>
</p:tagLst>
</file>

<file path=ppt/tags/tag41.xml><?xml version="1.0" encoding="utf-8"?>
<p:tagLst xmlns:p="http://schemas.openxmlformats.org/presentationml/2006/main">
  <p:tag name="KSO_WM_BEAUTIFY_FLAG" val="#wm#"/>
  <p:tag name="KSO_WM_TEMPLATE_CATEGORY" val="custom"/>
  <p:tag name="KSO_WM_TEMPLATE_INDEX" val="20187308"/>
</p:tagLst>
</file>

<file path=ppt/tags/tag42.xml><?xml version="1.0" encoding="utf-8"?>
<p:tagLst xmlns:p="http://schemas.openxmlformats.org/presentationml/2006/main">
  <p:tag name="KSO_WM_BEAUTIFY_FLAG" val="#wm#"/>
  <p:tag name="KSO_WM_TEMPLATE_CATEGORY" val="custom"/>
  <p:tag name="KSO_WM_TEMPLATE_INDEX" val="20187308"/>
</p:tagLst>
</file>

<file path=ppt/tags/tag43.xml><?xml version="1.0" encoding="utf-8"?>
<p:tagLst xmlns:p="http://schemas.openxmlformats.org/presentationml/2006/main">
  <p:tag name="KSO_WM_BEAUTIFY_FLAG" val="#wm#"/>
  <p:tag name="KSO_WM_TEMPLATE_CATEGORY" val="custom"/>
  <p:tag name="KSO_WM_TEMPLATE_INDEX" val="20187308"/>
</p:tagLst>
</file>

<file path=ppt/tags/tag44.xml><?xml version="1.0" encoding="utf-8"?>
<p:tagLst xmlns:p="http://schemas.openxmlformats.org/presentationml/2006/main">
  <p:tag name="KSO_WM_BEAUTIFY_FLAG" val="#wm#"/>
  <p:tag name="KSO_WM_TEMPLATE_CATEGORY" val="custom"/>
  <p:tag name="KSO_WM_TEMPLATE_INDEX" val="20187308"/>
</p:tagLst>
</file>

<file path=ppt/tags/tag45.xml><?xml version="1.0" encoding="utf-8"?>
<p:tagLst xmlns:p="http://schemas.openxmlformats.org/presentationml/2006/main">
  <p:tag name="KSO_WM_BEAUTIFY_FLAG" val="#wm#"/>
  <p:tag name="KSO_WM_TEMPLATE_CATEGORY" val="custom"/>
  <p:tag name="KSO_WM_TEMPLATE_INDEX" val="20187308"/>
</p:tagLst>
</file>

<file path=ppt/tags/tag46.xml><?xml version="1.0" encoding="utf-8"?>
<p:tagLst xmlns:p="http://schemas.openxmlformats.org/presentationml/2006/main">
  <p:tag name="KSO_WM_BEAUTIFY_FLAG" val="#wm#"/>
  <p:tag name="KSO_WM_TEMPLATE_CATEGORY" val="custom"/>
  <p:tag name="KSO_WM_TEMPLATE_INDEX" val="20187308"/>
</p:tagLst>
</file>

<file path=ppt/tags/tag47.xml><?xml version="1.0" encoding="utf-8"?>
<p:tagLst xmlns:p="http://schemas.openxmlformats.org/presentationml/2006/main">
  <p:tag name="KSO_WM_BEAUTIFY_FLAG" val="#wm#"/>
  <p:tag name="KSO_WM_TEMPLATE_CATEGORY" val="custom"/>
  <p:tag name="KSO_WM_TEMPLATE_INDEX" val="20187308"/>
</p:tagLst>
</file>

<file path=ppt/tags/tag48.xml><?xml version="1.0" encoding="utf-8"?>
<p:tagLst xmlns:p="http://schemas.openxmlformats.org/presentationml/2006/main">
  <p:tag name="KSO_WM_BEAUTIFY_FLAG" val="#wm#"/>
  <p:tag name="KSO_WM_TEMPLATE_CATEGORY" val="custom"/>
  <p:tag name="KSO_WM_TEMPLATE_INDEX" val="20187308"/>
</p:tagLst>
</file>

<file path=ppt/tags/tag49.xml><?xml version="1.0" encoding="utf-8"?>
<p:tagLst xmlns:p="http://schemas.openxmlformats.org/presentationml/2006/main">
  <p:tag name="MH" val="20171106222338"/>
  <p:tag name="MH_LIBRARY" val="GRAPHIC"/>
  <p:tag name="MH_TYPE" val="Other"/>
  <p:tag name="MH_ORDER" val="5"/>
</p:tagLst>
</file>

<file path=ppt/tags/tag5.xml><?xml version="1.0" encoding="utf-8"?>
<p:tagLst xmlns:p="http://schemas.openxmlformats.org/presentationml/2006/main">
  <p:tag name="KSO_WM_DIAGRAM_VIRTUALLY_FRAME" val="{&quot;height&quot;:377.1,&quot;left&quot;:398.75,&quot;top&quot;:93.7,&quot;width&quot;:299.55}"/>
</p:tagLst>
</file>

<file path=ppt/tags/tag50.xml><?xml version="1.0" encoding="utf-8"?>
<p:tagLst xmlns:p="http://schemas.openxmlformats.org/presentationml/2006/main">
  <p:tag name="KSO_WM_BEAUTIFY_FLAG" val="#wm#"/>
  <p:tag name="KSO_WM_TEMPLATE_CATEGORY" val="custom"/>
  <p:tag name="KSO_WM_TEMPLATE_INDEX" val="20187308"/>
</p:tagLst>
</file>

<file path=ppt/tags/tag51.xml><?xml version="1.0" encoding="utf-8"?>
<p:tagLst xmlns:p="http://schemas.openxmlformats.org/presentationml/2006/main">
  <p:tag name="KSO_WM_BEAUTIFY_FLAG" val="#wm#"/>
  <p:tag name="KSO_WM_TEMPLATE_CATEGORY" val="custom"/>
  <p:tag name="KSO_WM_TEMPLATE_INDEX" val="20187308"/>
</p:tagLst>
</file>

<file path=ppt/tags/tag52.xml><?xml version="1.0" encoding="utf-8"?>
<p:tagLst xmlns:p="http://schemas.openxmlformats.org/presentationml/2006/main">
  <p:tag name="KSO_WM_BEAUTIFY_FLAG" val="#wm#"/>
  <p:tag name="KSO_WM_TEMPLATE_CATEGORY" val="custom"/>
  <p:tag name="KSO_WM_TEMPLATE_INDEX" val="20187308"/>
</p:tagLst>
</file>

<file path=ppt/tags/tag53.xml><?xml version="1.0" encoding="utf-8"?>
<p:tagLst xmlns:p="http://schemas.openxmlformats.org/presentationml/2006/main">
  <p:tag name="KSO_WM_BEAUTIFY_FLAG" val="#wm#"/>
  <p:tag name="KSO_WM_TEMPLATE_CATEGORY" val="custom"/>
  <p:tag name="KSO_WM_TEMPLATE_INDEX" val="20187308"/>
</p:tagLst>
</file>

<file path=ppt/tags/tag54.xml><?xml version="1.0" encoding="utf-8"?>
<p:tagLst xmlns:p="http://schemas.openxmlformats.org/presentationml/2006/main">
  <p:tag name="KSO_WM_BEAUTIFY_FLAG" val="#wm#"/>
  <p:tag name="KSO_WM_TEMPLATE_CATEGORY" val="custom"/>
  <p:tag name="KSO_WM_TEMPLATE_INDEX" val="20187308"/>
</p:tagLst>
</file>

<file path=ppt/tags/tag55.xml><?xml version="1.0" encoding="utf-8"?>
<p:tagLst xmlns:p="http://schemas.openxmlformats.org/presentationml/2006/main">
  <p:tag name="KSO_WM_BEAUTIFY_FLAG" val="#wm#"/>
  <p:tag name="KSO_WM_TEMPLATE_CATEGORY" val="custom"/>
  <p:tag name="KSO_WM_TEMPLATE_INDEX" val="20187308"/>
</p:tagLst>
</file>

<file path=ppt/tags/tag56.xml><?xml version="1.0" encoding="utf-8"?>
<p:tagLst xmlns:p="http://schemas.openxmlformats.org/presentationml/2006/main">
  <p:tag name="KSO_WM_BEAUTIFY_FLAG" val="#wm#"/>
  <p:tag name="KSO_WM_TEMPLATE_CATEGORY" val="custom"/>
  <p:tag name="KSO_WM_TEMPLATE_INDEX" val="20187308"/>
</p:tagLst>
</file>

<file path=ppt/tags/tag57.xml><?xml version="1.0" encoding="utf-8"?>
<p:tagLst xmlns:p="http://schemas.openxmlformats.org/presentationml/2006/main">
  <p:tag name="KSO_WM_BEAUTIFY_FLAG" val="#wm#"/>
  <p:tag name="KSO_WM_TEMPLATE_CATEGORY" val="custom"/>
  <p:tag name="KSO_WM_TEMPLATE_INDEX" val="20187308"/>
</p:tagLst>
</file>

<file path=ppt/tags/tag58.xml><?xml version="1.0" encoding="utf-8"?>
<p:tagLst xmlns:p="http://schemas.openxmlformats.org/presentationml/2006/main">
  <p:tag name="KSO_WM_BEAUTIFY_FLAG" val="#wm#"/>
  <p:tag name="KSO_WM_TEMPLATE_CATEGORY" val="custom"/>
  <p:tag name="KSO_WM_TEMPLATE_INDEX" val="20187308"/>
</p:tagLst>
</file>

<file path=ppt/tags/tag59.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6.xml><?xml version="1.0" encoding="utf-8"?>
<p:tagLst xmlns:p="http://schemas.openxmlformats.org/presentationml/2006/main">
  <p:tag name="KSO_WM_DIAGRAM_VIRTUALLY_FRAME" val="{&quot;height&quot;:377.1,&quot;left&quot;:398.75,&quot;top&quot;:93.7,&quot;width&quot;:299.55}"/>
</p:tagLst>
</file>

<file path=ppt/tags/tag60.xml><?xml version="1.0" encoding="utf-8"?>
<p:tagLst xmlns:p="http://schemas.openxmlformats.org/presentationml/2006/main">
  <p:tag name="commondata" val="eyJjb3VudCI6NywiaGRpZCI6ImJjZjI2MGE0NzUzNjZjYjkxMWIxYTA0YTFjNTk2NDk1IiwidXNlckNvdW50Ijo3fQ=="/>
</p:tagLst>
</file>

<file path=ppt/tags/tag7.xml><?xml version="1.0" encoding="utf-8"?>
<p:tagLst xmlns:p="http://schemas.openxmlformats.org/presentationml/2006/main">
  <p:tag name="KSO_WM_DIAGRAM_VIRTUALLY_FRAME" val="{&quot;height&quot;:377.1,&quot;left&quot;:398.75,&quot;top&quot;:93.7,&quot;width&quot;:299.55}"/>
</p:tagLst>
</file>

<file path=ppt/tags/tag8.xml><?xml version="1.0" encoding="utf-8"?>
<p:tagLst xmlns:p="http://schemas.openxmlformats.org/presentationml/2006/main">
  <p:tag name="KSO_WM_DIAGRAM_VIRTUALLY_FRAME" val="{&quot;height&quot;:377.1,&quot;left&quot;:398.75,&quot;top&quot;:93.7,&quot;width&quot;:299.55}"/>
</p:tagLst>
</file>

<file path=ppt/tags/tag9.xml><?xml version="1.0" encoding="utf-8"?>
<p:tagLst xmlns:p="http://schemas.openxmlformats.org/presentationml/2006/main">
  <p:tag name="KSO_WM_DIAGRAM_VIRTUALLY_FRAME" val="{&quot;height&quot;:377.1,&quot;left&quot;:398.75,&quot;top&quot;:93.7,&quot;width&quot;:299.5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5485</Words>
  <Application>WPS 演示</Application>
  <PresentationFormat>宽屏</PresentationFormat>
  <Paragraphs>211</Paragraphs>
  <Slides>27</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Arial</vt:lpstr>
      <vt:lpstr>宋体</vt:lpstr>
      <vt:lpstr>Wingdings</vt:lpstr>
      <vt:lpstr>微软雅黑</vt:lpstr>
      <vt:lpstr>华文新魏</vt:lpstr>
      <vt:lpstr>Yuanti SC</vt:lpstr>
      <vt:lpstr>Times New Roman</vt:lpstr>
      <vt:lpstr>华文行楷</vt:lpstr>
      <vt:lpstr>Times New Roman</vt:lpstr>
      <vt:lpstr>Lantinghei SC Demibold</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张珈玮</cp:lastModifiedBy>
  <cp:revision>23</cp:revision>
  <dcterms:created xsi:type="dcterms:W3CDTF">2019-04-16T14:03:00Z</dcterms:created>
  <dcterms:modified xsi:type="dcterms:W3CDTF">2024-03-16T00:25:00Z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KSOTemplateUUID">
    <vt:lpwstr>v1.0_mb_Hf6sea8esy4IiW/Q7uxCPQ==</vt:lpwstr>
  </property>
  <property fmtid="{D5CDD505-2E9C-101B-9397-08002B2CF9AE}" pid="4" name="ICV">
    <vt:lpwstr>79D36BBD7AC0412A995289C684A764D3_11</vt:lpwstr>
  </property>
</Properties>
</file>